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C5ED"/>
    <a:srgbClr val="BD92DE"/>
    <a:srgbClr val="5DD5FF"/>
    <a:srgbClr val="C7E6A4"/>
    <a:srgbClr val="FFFF7D"/>
    <a:srgbClr val="FFDF79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72" y="18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3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3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59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1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75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75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73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9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BA32E-519C-4C6A-87BB-3805C221B80E}" type="datetimeFigureOut">
              <a:rPr lang="en-US" smtClean="0"/>
              <a:t>6/18/2019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E783C-E702-48DF-B44F-577263FF7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2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716" y="11873408"/>
            <a:ext cx="963577" cy="630501"/>
          </a:xfrm>
          <a:prstGeom prst="rect">
            <a:avLst/>
          </a:prstGeom>
        </p:spPr>
      </p:pic>
      <p:sp>
        <p:nvSpPr>
          <p:cNvPr id="4" name="Hexagon 3"/>
          <p:cNvSpPr/>
          <p:nvPr/>
        </p:nvSpPr>
        <p:spPr>
          <a:xfrm>
            <a:off x="3108412" y="4995478"/>
            <a:ext cx="3384376" cy="2808312"/>
          </a:xfrm>
          <a:prstGeom prst="hex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>
            <a:off x="3108412" y="8217618"/>
            <a:ext cx="3384376" cy="2808312"/>
          </a:xfrm>
          <a:prstGeom prst="hexagon">
            <a:avLst/>
          </a:prstGeom>
          <a:solidFill>
            <a:srgbClr val="C7E6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3108412" y="1864296"/>
            <a:ext cx="3384376" cy="2808312"/>
          </a:xfrm>
          <a:prstGeom prst="hexagon">
            <a:avLst/>
          </a:prstGeom>
          <a:solidFill>
            <a:srgbClr val="FF89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6102524" y="3448472"/>
            <a:ext cx="3384376" cy="2808312"/>
          </a:xfrm>
          <a:prstGeom prst="hexagon">
            <a:avLst/>
          </a:prstGeom>
          <a:solidFill>
            <a:srgbClr val="FFDF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192088" y="3448472"/>
            <a:ext cx="3384376" cy="2808312"/>
          </a:xfrm>
          <a:prstGeom prst="hexagon">
            <a:avLst/>
          </a:prstGeom>
          <a:solidFill>
            <a:srgbClr val="DCC5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6102524" y="6565726"/>
            <a:ext cx="3384376" cy="2808312"/>
          </a:xfrm>
          <a:prstGeom prst="hexagon">
            <a:avLst/>
          </a:prstGeom>
          <a:solidFill>
            <a:srgbClr val="FFFF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/>
        </p:nvSpPr>
        <p:spPr>
          <a:xfrm>
            <a:off x="181422" y="6567264"/>
            <a:ext cx="3384376" cy="2808312"/>
          </a:xfrm>
          <a:prstGeom prst="hexagon">
            <a:avLst/>
          </a:prstGeom>
          <a:solidFill>
            <a:srgbClr val="5DD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4"/>
          <p:cNvSpPr txBox="1"/>
          <p:nvPr/>
        </p:nvSpPr>
        <p:spPr>
          <a:xfrm>
            <a:off x="3864496" y="4995478"/>
            <a:ext cx="1649168" cy="101411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000" dirty="0" smtClean="0">
                <a:solidFill>
                  <a:srgbClr val="A6A6A6"/>
                </a:solidFill>
                <a:effectLst/>
                <a:ea typeface="Calibri"/>
                <a:cs typeface="Times New Roman"/>
              </a:rPr>
              <a:t>Word and Definition: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64496" y="1864296"/>
            <a:ext cx="14459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</a:t>
            </a:r>
            <a:r>
              <a:rPr lang="en-US" sz="1200" b="1" dirty="0" smtClean="0"/>
              <a:t>elated </a:t>
            </a:r>
            <a:r>
              <a:rPr lang="en-US" sz="1200" b="1" dirty="0"/>
              <a:t>words:</a:t>
            </a:r>
            <a:endParaRPr lang="en-US" sz="1200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16824" y="3448472"/>
            <a:ext cx="12551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Antonyms:</a:t>
            </a:r>
            <a:endParaRPr lang="en-US" sz="800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82115" y="3454572"/>
            <a:ext cx="13688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Synonyms :</a:t>
            </a:r>
            <a:r>
              <a:rPr lang="en-US" sz="800" dirty="0" smtClean="0"/>
              <a:t>:</a:t>
            </a:r>
            <a:endParaRPr lang="en-US" sz="800" dirty="0"/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87101" y="6584626"/>
            <a:ext cx="20412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Word </a:t>
            </a:r>
            <a:r>
              <a:rPr lang="en-US" sz="1200" b="1" dirty="0" smtClean="0"/>
              <a:t>Structure / Origins: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816824" y="6596051"/>
            <a:ext cx="17281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Example sentences:</a:t>
            </a:r>
            <a:endParaRPr lang="en-US" sz="1200" dirty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60032" y="8232853"/>
            <a:ext cx="194868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Mnemonic / Association</a:t>
            </a:r>
            <a:r>
              <a:rPr lang="en-US" sz="1200" b="1" dirty="0"/>
              <a:t>:</a:t>
            </a:r>
            <a:endParaRPr lang="en-US" sz="1200" dirty="0"/>
          </a:p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5551" y="0"/>
            <a:ext cx="24506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Word Map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632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25</Words>
  <Application>Microsoft Office PowerPoint</Application>
  <PresentationFormat>A3 Paper (297x420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Computer</dc:creator>
  <cp:lastModifiedBy>My Computer</cp:lastModifiedBy>
  <cp:revision>23</cp:revision>
  <dcterms:created xsi:type="dcterms:W3CDTF">2019-05-29T09:53:27Z</dcterms:created>
  <dcterms:modified xsi:type="dcterms:W3CDTF">2019-06-18T11:58:51Z</dcterms:modified>
</cp:coreProperties>
</file>