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5ED"/>
    <a:srgbClr val="BD92DE"/>
    <a:srgbClr val="5DD5FF"/>
    <a:srgbClr val="C7E6A4"/>
    <a:srgbClr val="FFFF7D"/>
    <a:srgbClr val="FFDF79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2" y="18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5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2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6345" y="5649611"/>
            <a:ext cx="4320480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88632" y="779662"/>
            <a:ext cx="4320480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088632" y="3160440"/>
            <a:ext cx="4320480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88632" y="5572708"/>
            <a:ext cx="4320480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3068" y="7840960"/>
            <a:ext cx="4320480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120" y="10145216"/>
            <a:ext cx="8943428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35" y="12171099"/>
            <a:ext cx="963577" cy="630501"/>
          </a:xfrm>
          <a:prstGeom prst="rect">
            <a:avLst/>
          </a:prstGeom>
        </p:spPr>
      </p:pic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3504456" y="7300106"/>
            <a:ext cx="1598612" cy="13689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96344" y="7358583"/>
            <a:ext cx="2016224" cy="27866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1"/>
          </p:cNvCxnSpPr>
          <p:nvPr/>
        </p:nvCxnSpPr>
        <p:spPr>
          <a:xfrm>
            <a:off x="4466825" y="6400800"/>
            <a:ext cx="62180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504456" y="3970530"/>
            <a:ext cx="1620738" cy="17101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52328" y="1792288"/>
            <a:ext cx="2736304" cy="38884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5551" y="0"/>
            <a:ext cx="24506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Text Box 4"/>
          <p:cNvSpPr txBox="1"/>
          <p:nvPr/>
        </p:nvSpPr>
        <p:spPr>
          <a:xfrm>
            <a:off x="162741" y="5656734"/>
            <a:ext cx="1649168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solidFill>
                  <a:srgbClr val="A6A6A6"/>
                </a:solidFill>
                <a:effectLst/>
                <a:ea typeface="Calibri"/>
                <a:cs typeface="Times New Roman"/>
              </a:rPr>
              <a:t>Word and Definition: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5194" y="856184"/>
            <a:ext cx="144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</a:t>
            </a:r>
            <a:r>
              <a:rPr lang="en-US" sz="1200" b="1" dirty="0" smtClean="0"/>
              <a:t>elated </a:t>
            </a:r>
            <a:r>
              <a:rPr lang="en-US" sz="1200" b="1" dirty="0"/>
              <a:t>words:</a:t>
            </a:r>
            <a:endParaRPr lang="en-US" sz="1200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27353" y="3189028"/>
            <a:ext cx="1368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Synonyms :</a:t>
            </a:r>
            <a:r>
              <a:rPr lang="en-US" sz="800" dirty="0" smtClean="0"/>
              <a:t>:</a:t>
            </a:r>
            <a:endParaRPr lang="en-US" sz="800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36084" y="5630129"/>
            <a:ext cx="1255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Antonyms:</a:t>
            </a:r>
            <a:endParaRPr lang="en-US" sz="800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22017" y="7873160"/>
            <a:ext cx="2041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Word </a:t>
            </a:r>
            <a:r>
              <a:rPr lang="en-US" sz="1200" b="1" dirty="0" smtClean="0"/>
              <a:t>Structure / Origins: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3406" y="10217224"/>
            <a:ext cx="172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</Words>
  <Application>Microsoft Office PowerPoint</Application>
  <PresentationFormat>A3 Paper (297x420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23</cp:revision>
  <dcterms:created xsi:type="dcterms:W3CDTF">2019-05-29T09:53:27Z</dcterms:created>
  <dcterms:modified xsi:type="dcterms:W3CDTF">2019-06-18T11:59:33Z</dcterms:modified>
</cp:coreProperties>
</file>