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FE7"/>
    <a:srgbClr val="75DBFF"/>
    <a:srgbClr val="BAE18F"/>
    <a:srgbClr val="FFFF81"/>
    <a:srgbClr val="FFD85B"/>
    <a:srgbClr val="FF6161"/>
    <a:srgbClr val="FECED8"/>
    <a:srgbClr val="93E3FF"/>
    <a:srgbClr val="C6E6A2"/>
    <a:srgbClr val="FFFF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20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65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82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1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6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74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0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92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78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05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97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0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3716040" y="2451333"/>
            <a:ext cx="2381051" cy="1972847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5955282" y="3638765"/>
            <a:ext cx="2310085" cy="1970585"/>
          </a:xfrm>
          <a:prstGeom prst="hexagon">
            <a:avLst/>
          </a:prstGeom>
          <a:solidFill>
            <a:srgbClr val="FFFF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5955282" y="1340768"/>
            <a:ext cx="2238077" cy="1764196"/>
          </a:xfrm>
          <a:prstGeom prst="hexagon">
            <a:avLst/>
          </a:prstGeom>
          <a:solidFill>
            <a:srgbClr val="FF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790005" y="491523"/>
            <a:ext cx="2233120" cy="1800200"/>
          </a:xfrm>
          <a:prstGeom prst="hexagon">
            <a:avLst/>
          </a:prstGeom>
          <a:solidFill>
            <a:srgbClr val="FF6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1784648" y="1340768"/>
            <a:ext cx="2155304" cy="1872208"/>
          </a:xfrm>
          <a:prstGeom prst="hexagon">
            <a:avLst/>
          </a:prstGeom>
          <a:solidFill>
            <a:srgbClr val="CFAF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3716040" y="4653135"/>
            <a:ext cx="2381051" cy="1912433"/>
          </a:xfrm>
          <a:prstGeom prst="hexagon">
            <a:avLst/>
          </a:prstGeom>
          <a:solidFill>
            <a:srgbClr val="BAE1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1640632" y="3638766"/>
            <a:ext cx="2250387" cy="1842462"/>
          </a:xfrm>
          <a:prstGeom prst="hexagon">
            <a:avLst/>
          </a:prstGeom>
          <a:solidFill>
            <a:srgbClr val="75D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4"/>
          <p:cNvSpPr txBox="1"/>
          <p:nvPr/>
        </p:nvSpPr>
        <p:spPr>
          <a:xfrm>
            <a:off x="4141488" y="2423642"/>
            <a:ext cx="1649168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solidFill>
                  <a:srgbClr val="A6A6A6"/>
                </a:solidFill>
                <a:effectLst/>
                <a:ea typeface="Calibri"/>
                <a:cs typeface="Times New Roman"/>
              </a:rPr>
              <a:t>Word and Definition: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0938" y="1414252"/>
            <a:ext cx="1368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Synonyms :</a:t>
            </a:r>
            <a:r>
              <a:rPr lang="en-US" sz="800" dirty="0" smtClean="0"/>
              <a:t>:</a:t>
            </a:r>
            <a:endParaRPr lang="en-US" sz="800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1154" y="1448780"/>
            <a:ext cx="1255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Antonyms:</a:t>
            </a:r>
            <a:endParaRPr lang="en-US" sz="800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73749" y="657270"/>
            <a:ext cx="144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</a:t>
            </a:r>
            <a:r>
              <a:rPr lang="en-US" sz="1200" b="1" dirty="0" smtClean="0"/>
              <a:t>elated </a:t>
            </a:r>
            <a:r>
              <a:rPr lang="en-US" sz="1200" b="1" dirty="0"/>
              <a:t>words:</a:t>
            </a:r>
            <a:endParaRPr lang="en-US" sz="1200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78330" y="3664663"/>
            <a:ext cx="151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Word </a:t>
            </a:r>
            <a:r>
              <a:rPr lang="en-US" sz="1200" b="1" dirty="0" smtClean="0"/>
              <a:t>Structure: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36963" y="4653136"/>
            <a:ext cx="1092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Association</a:t>
            </a:r>
            <a:r>
              <a:rPr lang="en-US" sz="1200" b="1" dirty="0"/>
              <a:t>:</a:t>
            </a:r>
            <a:endParaRPr lang="en-US" sz="1200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1154" y="3703889"/>
            <a:ext cx="172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1433" y="6250319"/>
            <a:ext cx="963577" cy="63050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13168" y="46380"/>
            <a:ext cx="2677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21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Joe</cp:lastModifiedBy>
  <cp:revision>42</cp:revision>
  <dcterms:created xsi:type="dcterms:W3CDTF">2019-05-28T11:29:08Z</dcterms:created>
  <dcterms:modified xsi:type="dcterms:W3CDTF">2019-06-18T15:55:13Z</dcterms:modified>
</cp:coreProperties>
</file>