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AFE7"/>
    <a:srgbClr val="75DBFF"/>
    <a:srgbClr val="BAE18F"/>
    <a:srgbClr val="FFFF81"/>
    <a:srgbClr val="FFD85B"/>
    <a:srgbClr val="FF6161"/>
    <a:srgbClr val="FECED8"/>
    <a:srgbClr val="93E3FF"/>
    <a:srgbClr val="C6E6A2"/>
    <a:srgbClr val="FFFF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20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65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82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1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61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74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0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92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78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05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97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E7FA-AB75-4078-A3B6-E7153DAADE55}" type="datetimeFigureOut">
              <a:rPr lang="en-US" smtClean="0"/>
              <a:pPr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FC85-33F8-42E7-B0D9-1C32C1E54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0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24608" y="1268760"/>
            <a:ext cx="3528392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950652" y="1268760"/>
            <a:ext cx="3528392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24608" y="3429000"/>
            <a:ext cx="3528392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36829" y="3429000"/>
            <a:ext cx="3528392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48544" y="5589240"/>
            <a:ext cx="7992888" cy="126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2423" y="6238383"/>
            <a:ext cx="963577" cy="6305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512840" y="2852936"/>
            <a:ext cx="2880320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972" y="44783"/>
            <a:ext cx="2677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 Box 4"/>
          <p:cNvSpPr txBox="1"/>
          <p:nvPr/>
        </p:nvSpPr>
        <p:spPr>
          <a:xfrm>
            <a:off x="3008784" y="2865424"/>
            <a:ext cx="1649168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solidFill>
                  <a:srgbClr val="A6A6A6"/>
                </a:solidFill>
                <a:effectLst/>
                <a:ea typeface="Calibri"/>
                <a:cs typeface="Times New Roman"/>
              </a:rPr>
              <a:t>Word: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511" y="1412776"/>
            <a:ext cx="144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Definition:</a:t>
            </a:r>
            <a:endParaRPr lang="en-US" sz="1200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97016" y="1288537"/>
            <a:ext cx="144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Picture / Examples:</a:t>
            </a:r>
            <a:endParaRPr lang="en-US" sz="12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41075" y="3451066"/>
            <a:ext cx="1368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Synonyms :</a:t>
            </a:r>
            <a:r>
              <a:rPr lang="en-US" sz="800" dirty="0" smtClean="0"/>
              <a:t>:</a:t>
            </a:r>
            <a:endParaRPr lang="en-US" sz="800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43006" y="3409014"/>
            <a:ext cx="1255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Antonyms:</a:t>
            </a:r>
            <a:endParaRPr lang="en-US" sz="8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8544" y="5589240"/>
            <a:ext cx="172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7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Joe</cp:lastModifiedBy>
  <cp:revision>42</cp:revision>
  <dcterms:created xsi:type="dcterms:W3CDTF">2019-05-28T11:29:08Z</dcterms:created>
  <dcterms:modified xsi:type="dcterms:W3CDTF">2019-06-18T15:59:22Z</dcterms:modified>
</cp:coreProperties>
</file>