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9144000" cy="6858000"/>
  <p:defaultTextStyle>
    <a:defPPr>
      <a:defRPr lang="en-US"/>
    </a:defPPr>
    <a:lvl1pPr marL="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19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99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79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6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4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FF99"/>
    <a:srgbClr val="FF99CC"/>
    <a:srgbClr val="FFFF97"/>
    <a:srgbClr val="488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696" y="331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6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F99-72BB-434D-8C2C-93D42D03FFC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FE35-F3D1-4758-8F19-48068BBB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3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F99-72BB-434D-8C2C-93D42D03FFC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FE35-F3D1-4758-8F19-48068BBB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3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F99-72BB-434D-8C2C-93D42D03FFC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FE35-F3D1-4758-8F19-48068BBB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1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F99-72BB-434D-8C2C-93D42D03FFC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FE35-F3D1-4758-8F19-48068BBB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8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F99-72BB-434D-8C2C-93D42D03FFC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FE35-F3D1-4758-8F19-48068BBB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311406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6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F99-72BB-434D-8C2C-93D42D03FFC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FE35-F3D1-4758-8F19-48068BBB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2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3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0" indent="0">
              <a:buNone/>
              <a:defRPr sz="2000" b="1"/>
            </a:lvl2pPr>
            <a:lvl3pPr marL="914360" indent="0">
              <a:buNone/>
              <a:defRPr sz="1800" b="1"/>
            </a:lvl3pPr>
            <a:lvl4pPr marL="1371540" indent="0">
              <a:buNone/>
              <a:defRPr sz="1600" b="1"/>
            </a:lvl4pPr>
            <a:lvl5pPr marL="1828719" indent="0">
              <a:buNone/>
              <a:defRPr sz="1600" b="1"/>
            </a:lvl5pPr>
            <a:lvl6pPr marL="2285899" indent="0">
              <a:buNone/>
              <a:defRPr sz="1600" b="1"/>
            </a:lvl6pPr>
            <a:lvl7pPr marL="2743079" indent="0">
              <a:buNone/>
              <a:defRPr sz="1600" b="1"/>
            </a:lvl7pPr>
            <a:lvl8pPr marL="3200260" indent="0">
              <a:buNone/>
              <a:defRPr sz="1600" b="1"/>
            </a:lvl8pPr>
            <a:lvl9pPr marL="365744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3" y="3141487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3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0" indent="0">
              <a:buNone/>
              <a:defRPr sz="2000" b="1"/>
            </a:lvl2pPr>
            <a:lvl3pPr marL="914360" indent="0">
              <a:buNone/>
              <a:defRPr sz="1800" b="1"/>
            </a:lvl3pPr>
            <a:lvl4pPr marL="1371540" indent="0">
              <a:buNone/>
              <a:defRPr sz="1600" b="1"/>
            </a:lvl4pPr>
            <a:lvl5pPr marL="1828719" indent="0">
              <a:buNone/>
              <a:defRPr sz="1600" b="1"/>
            </a:lvl5pPr>
            <a:lvl6pPr marL="2285899" indent="0">
              <a:buNone/>
              <a:defRPr sz="1600" b="1"/>
            </a:lvl6pPr>
            <a:lvl7pPr marL="2743079" indent="0">
              <a:buNone/>
              <a:defRPr sz="1600" b="1"/>
            </a:lvl7pPr>
            <a:lvl8pPr marL="3200260" indent="0">
              <a:buNone/>
              <a:defRPr sz="1600" b="1"/>
            </a:lvl8pPr>
            <a:lvl9pPr marL="365744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3" y="3141487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F99-72BB-434D-8C2C-93D42D03FFC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FE35-F3D1-4758-8F19-48068BBB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7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F99-72BB-434D-8C2C-93D42D03FFC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FE35-F3D1-4758-8F19-48068BBB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25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F99-72BB-434D-8C2C-93D42D03FFC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FE35-F3D1-4758-8F19-48068BBB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2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394408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1" y="394410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2072925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80" indent="0">
              <a:buNone/>
              <a:defRPr sz="1200"/>
            </a:lvl2pPr>
            <a:lvl3pPr marL="914360" indent="0">
              <a:buNone/>
              <a:defRPr sz="1000"/>
            </a:lvl3pPr>
            <a:lvl4pPr marL="1371540" indent="0">
              <a:buNone/>
              <a:defRPr sz="900"/>
            </a:lvl4pPr>
            <a:lvl5pPr marL="1828719" indent="0">
              <a:buNone/>
              <a:defRPr sz="900"/>
            </a:lvl5pPr>
            <a:lvl6pPr marL="2285899" indent="0">
              <a:buNone/>
              <a:defRPr sz="900"/>
            </a:lvl6pPr>
            <a:lvl7pPr marL="2743079" indent="0">
              <a:buNone/>
              <a:defRPr sz="900"/>
            </a:lvl7pPr>
            <a:lvl8pPr marL="3200260" indent="0">
              <a:buNone/>
              <a:defRPr sz="900"/>
            </a:lvl8pPr>
            <a:lvl9pPr marL="365744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F99-72BB-434D-8C2C-93D42D03FFC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FE35-F3D1-4758-8F19-48068BBB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7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80" indent="0">
              <a:buNone/>
              <a:defRPr sz="2800"/>
            </a:lvl2pPr>
            <a:lvl3pPr marL="914360" indent="0">
              <a:buNone/>
              <a:defRPr sz="2400"/>
            </a:lvl3pPr>
            <a:lvl4pPr marL="1371540" indent="0">
              <a:buNone/>
              <a:defRPr sz="2000"/>
            </a:lvl4pPr>
            <a:lvl5pPr marL="1828719" indent="0">
              <a:buNone/>
              <a:defRPr sz="2000"/>
            </a:lvl5pPr>
            <a:lvl6pPr marL="2285899" indent="0">
              <a:buNone/>
              <a:defRPr sz="2000"/>
            </a:lvl6pPr>
            <a:lvl7pPr marL="2743079" indent="0">
              <a:buNone/>
              <a:defRPr sz="2000"/>
            </a:lvl7pPr>
            <a:lvl8pPr marL="3200260" indent="0">
              <a:buNone/>
              <a:defRPr sz="2000"/>
            </a:lvl8pPr>
            <a:lvl9pPr marL="365744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80" indent="0">
              <a:buNone/>
              <a:defRPr sz="1200"/>
            </a:lvl2pPr>
            <a:lvl3pPr marL="914360" indent="0">
              <a:buNone/>
              <a:defRPr sz="1000"/>
            </a:lvl3pPr>
            <a:lvl4pPr marL="1371540" indent="0">
              <a:buNone/>
              <a:defRPr sz="900"/>
            </a:lvl4pPr>
            <a:lvl5pPr marL="1828719" indent="0">
              <a:buNone/>
              <a:defRPr sz="900"/>
            </a:lvl5pPr>
            <a:lvl6pPr marL="2285899" indent="0">
              <a:buNone/>
              <a:defRPr sz="900"/>
            </a:lvl6pPr>
            <a:lvl7pPr marL="2743079" indent="0">
              <a:buNone/>
              <a:defRPr sz="900"/>
            </a:lvl7pPr>
            <a:lvl8pPr marL="3200260" indent="0">
              <a:buNone/>
              <a:defRPr sz="900"/>
            </a:lvl8pPr>
            <a:lvl9pPr marL="365744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F99-72BB-434D-8C2C-93D42D03FFC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FE35-F3D1-4758-8F19-48068BBB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6"/>
            <a:ext cx="6172200" cy="6537502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9"/>
            <a:ext cx="1600200" cy="527402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F7F99-72BB-434D-8C2C-93D42D03FFC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9"/>
            <a:ext cx="2171700" cy="527402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9"/>
            <a:ext cx="1600200" cy="527402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BFE35-F3D1-4758-8F19-48068BBB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9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6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5" indent="-342885" algn="l" defTabSz="9143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8" indent="-285738" algn="l" defTabSz="9143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0" indent="-228590" algn="l" defTabSz="9143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0" indent="-228590" algn="l" defTabSz="9143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09" indent="-228590" algn="l" defTabSz="91436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89" indent="-228590" algn="l" defTabSz="9143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0" indent="-228590" algn="l" defTabSz="9143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0" indent="-228590" algn="l" defTabSz="9143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0" indent="-228590" algn="l" defTabSz="9143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9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9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79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0232" y="662525"/>
            <a:ext cx="6048672" cy="132614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50232" y="2222698"/>
            <a:ext cx="2785233" cy="86753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691421" y="2222698"/>
            <a:ext cx="2785233" cy="86753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50232" y="3265082"/>
            <a:ext cx="6048672" cy="67380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50232" y="4082729"/>
            <a:ext cx="6048672" cy="70207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50232" y="4980053"/>
            <a:ext cx="6048672" cy="132614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18" name="Text Box 4"/>
          <p:cNvSpPr txBox="1"/>
          <p:nvPr/>
        </p:nvSpPr>
        <p:spPr>
          <a:xfrm>
            <a:off x="497819" y="818539"/>
            <a:ext cx="1130982" cy="101411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36" tIns="45718" rIns="91436" bIns="4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000" dirty="0">
                <a:solidFill>
                  <a:srgbClr val="A6A6A6"/>
                </a:solidFill>
                <a:ea typeface="Calibri"/>
                <a:cs typeface="Times New Roman"/>
              </a:rPr>
              <a:t>Word: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000" dirty="0">
                <a:solidFill>
                  <a:srgbClr val="A6A6A6"/>
                </a:solidFill>
                <a:ea typeface="Calibri"/>
                <a:cs typeface="Times New Roman"/>
              </a:rPr>
              <a:t>Definition: </a:t>
            </a:r>
            <a:br>
              <a:rPr lang="en-GB" sz="1000" dirty="0">
                <a:solidFill>
                  <a:srgbClr val="A6A6A6"/>
                </a:solidFill>
                <a:ea typeface="Calibri"/>
                <a:cs typeface="Times New Roman"/>
              </a:rPr>
            </a:br>
            <a:r>
              <a:rPr lang="en-GB" sz="1000" dirty="0">
                <a:solidFill>
                  <a:srgbClr val="A6A6A6"/>
                </a:solidFill>
                <a:ea typeface="Calibri"/>
                <a:cs typeface="Times New Roman"/>
              </a:rPr>
              <a:t>(what does it mean?)</a:t>
            </a:r>
            <a:endParaRPr lang="en-US" sz="1100" dirty="0"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7818" y="2300706"/>
            <a:ext cx="2737646" cy="571106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US" sz="1200" b="1" dirty="0"/>
              <a:t>Synonyms </a:t>
            </a:r>
            <a:r>
              <a:rPr lang="en-US" sz="1000" dirty="0"/>
              <a:t>(what is the word similar to?):</a:t>
            </a: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700981" y="2290011"/>
            <a:ext cx="2510397" cy="553994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US" sz="1200" b="1" dirty="0"/>
              <a:t>Antonyms </a:t>
            </a:r>
            <a:r>
              <a:rPr lang="en-US" sz="1000" dirty="0"/>
              <a:t>(what is the opposite of this?):</a:t>
            </a:r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97818" y="3265081"/>
            <a:ext cx="5978836" cy="430883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GB" sz="1200" b="1" dirty="0"/>
              <a:t>Related Words </a:t>
            </a:r>
            <a:r>
              <a:rPr lang="en-US" sz="1000" dirty="0"/>
              <a:t>(Do you know any different forms of the word?  Are there any other words that are connected to this one in some way?):</a:t>
            </a:r>
            <a:endParaRPr lang="en-US" sz="10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256" y="9275501"/>
            <a:ext cx="963578" cy="63050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64893" y="4098411"/>
            <a:ext cx="5590688" cy="430883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GB" sz="1200" b="1" dirty="0"/>
              <a:t>Word structure /Origins</a:t>
            </a:r>
            <a:r>
              <a:rPr lang="en-GB" sz="1200" dirty="0"/>
              <a:t> </a:t>
            </a:r>
            <a:r>
              <a:rPr lang="en-US" sz="1000" dirty="0"/>
              <a:t>(do you recognize a common root word, prefix or suffix? What do these mean?):</a:t>
            </a:r>
            <a:endParaRPr 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548681" y="5045020"/>
            <a:ext cx="2160240" cy="283227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US" sz="1200" b="1" dirty="0"/>
              <a:t>Pictures or Examples: </a:t>
            </a:r>
            <a:endParaRPr lang="en-US" sz="1200" dirty="0"/>
          </a:p>
        </p:txBody>
      </p:sp>
      <p:cxnSp>
        <p:nvCxnSpPr>
          <p:cNvPr id="31" name="Straight Arrow Connector 30"/>
          <p:cNvCxnSpPr>
            <a:stCxn id="8" idx="3"/>
            <a:endCxn id="14" idx="1"/>
          </p:cNvCxnSpPr>
          <p:nvPr/>
        </p:nvCxnSpPr>
        <p:spPr>
          <a:xfrm>
            <a:off x="3235465" y="2656463"/>
            <a:ext cx="45595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463130" y="6440747"/>
            <a:ext cx="6048672" cy="132614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bg1">
                <a:lumMod val="65000"/>
                <a:alpha val="6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48681" y="6528927"/>
            <a:ext cx="1728192" cy="571106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US" sz="1200" b="1" dirty="0"/>
              <a:t>Example sentences:</a:t>
            </a:r>
            <a:endParaRPr lang="en-US" sz="1200" dirty="0"/>
          </a:p>
          <a:p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450232" y="7917330"/>
            <a:ext cx="6048672" cy="115433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101600">
              <a:srgbClr val="CC6600">
                <a:alpha val="60000"/>
              </a:srgb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20688" y="7917330"/>
            <a:ext cx="5760640" cy="430883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US" sz="1200" b="1" dirty="0"/>
              <a:t>Mnemonic / Association </a:t>
            </a:r>
            <a:r>
              <a:rPr lang="en-US" sz="1000" dirty="0"/>
              <a:t>(can you make a connection between this word and something you already know, or is there another way you can remember the meaning of the word?)</a:t>
            </a:r>
            <a:r>
              <a:rPr lang="en-US" sz="1000" b="1" dirty="0"/>
              <a:t>:</a:t>
            </a:r>
            <a:endParaRPr lang="en-US" sz="1000" dirty="0"/>
          </a:p>
        </p:txBody>
      </p:sp>
      <p:sp>
        <p:nvSpPr>
          <p:cNvPr id="20" name="Rectangle 19"/>
          <p:cNvSpPr/>
          <p:nvPr/>
        </p:nvSpPr>
        <p:spPr>
          <a:xfrm>
            <a:off x="2543565" y="0"/>
            <a:ext cx="17708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Word Map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1526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177</TotalTime>
  <Words>113</Words>
  <Application>Microsoft Office PowerPoint</Application>
  <PresentationFormat>A4 Paper (210x297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Computer</dc:creator>
  <cp:lastModifiedBy>My Computer</cp:lastModifiedBy>
  <cp:revision>23</cp:revision>
  <dcterms:created xsi:type="dcterms:W3CDTF">2019-05-27T23:09:11Z</dcterms:created>
  <dcterms:modified xsi:type="dcterms:W3CDTF">2019-06-08T17:59:46Z</dcterms:modified>
</cp:coreProperties>
</file>