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67B19-0CA0-4397-B492-4277BDDE91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0F256F-6339-45B0-9FC6-049FA7086E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E1793F3-9873-4C77-9D08-A82D2B2DCA25}"/>
              </a:ext>
            </a:extLst>
          </p:cNvPr>
          <p:cNvSpPr>
            <a:spLocks noGrp="1"/>
          </p:cNvSpPr>
          <p:nvPr>
            <p:ph type="dt" sz="half" idx="10"/>
          </p:nvPr>
        </p:nvSpPr>
        <p:spPr/>
        <p:txBody>
          <a:bodyPr/>
          <a:lstStyle/>
          <a:p>
            <a:fld id="{AC67BF75-035E-40A5-8DF0-EE18C6915D5D}" type="datetimeFigureOut">
              <a:rPr lang="en-GB" smtClean="0"/>
              <a:t>02/11/2021</a:t>
            </a:fld>
            <a:endParaRPr lang="en-GB"/>
          </a:p>
        </p:txBody>
      </p:sp>
      <p:sp>
        <p:nvSpPr>
          <p:cNvPr id="5" name="Footer Placeholder 4">
            <a:extLst>
              <a:ext uri="{FF2B5EF4-FFF2-40B4-BE49-F238E27FC236}">
                <a16:creationId xmlns:a16="http://schemas.microsoft.com/office/drawing/2014/main" id="{4C9277C0-E728-494F-9BC0-4C22A254B7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F638A6-EBB8-4507-A260-097C4C9D26D0}"/>
              </a:ext>
            </a:extLst>
          </p:cNvPr>
          <p:cNvSpPr>
            <a:spLocks noGrp="1"/>
          </p:cNvSpPr>
          <p:nvPr>
            <p:ph type="sldNum" sz="quarter" idx="12"/>
          </p:nvPr>
        </p:nvSpPr>
        <p:spPr/>
        <p:txBody>
          <a:bodyPr/>
          <a:lstStyle/>
          <a:p>
            <a:fld id="{16110DDE-6CB4-4C07-A012-30C172A18CA4}" type="slidenum">
              <a:rPr lang="en-GB" smtClean="0"/>
              <a:t>‹#›</a:t>
            </a:fld>
            <a:endParaRPr lang="en-GB"/>
          </a:p>
        </p:txBody>
      </p:sp>
    </p:spTree>
    <p:extLst>
      <p:ext uri="{BB962C8B-B14F-4D97-AF65-F5344CB8AC3E}">
        <p14:creationId xmlns:p14="http://schemas.microsoft.com/office/powerpoint/2010/main" val="1717595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7F620-B8F4-48C4-959F-72AAE4DD30D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6B8609-6C8C-444A-9622-0E71442104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76CAE2-7274-4E42-A075-1D5EF33D2184}"/>
              </a:ext>
            </a:extLst>
          </p:cNvPr>
          <p:cNvSpPr>
            <a:spLocks noGrp="1"/>
          </p:cNvSpPr>
          <p:nvPr>
            <p:ph type="dt" sz="half" idx="10"/>
          </p:nvPr>
        </p:nvSpPr>
        <p:spPr/>
        <p:txBody>
          <a:bodyPr/>
          <a:lstStyle/>
          <a:p>
            <a:fld id="{AC67BF75-035E-40A5-8DF0-EE18C6915D5D}" type="datetimeFigureOut">
              <a:rPr lang="en-GB" smtClean="0"/>
              <a:t>02/11/2021</a:t>
            </a:fld>
            <a:endParaRPr lang="en-GB"/>
          </a:p>
        </p:txBody>
      </p:sp>
      <p:sp>
        <p:nvSpPr>
          <p:cNvPr id="5" name="Footer Placeholder 4">
            <a:extLst>
              <a:ext uri="{FF2B5EF4-FFF2-40B4-BE49-F238E27FC236}">
                <a16:creationId xmlns:a16="http://schemas.microsoft.com/office/drawing/2014/main" id="{B44ACAAF-C812-41DE-A011-BAEEBA647F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F5C23F-2837-46BE-A63B-A681A0614205}"/>
              </a:ext>
            </a:extLst>
          </p:cNvPr>
          <p:cNvSpPr>
            <a:spLocks noGrp="1"/>
          </p:cNvSpPr>
          <p:nvPr>
            <p:ph type="sldNum" sz="quarter" idx="12"/>
          </p:nvPr>
        </p:nvSpPr>
        <p:spPr/>
        <p:txBody>
          <a:bodyPr/>
          <a:lstStyle/>
          <a:p>
            <a:fld id="{16110DDE-6CB4-4C07-A012-30C172A18CA4}" type="slidenum">
              <a:rPr lang="en-GB" smtClean="0"/>
              <a:t>‹#›</a:t>
            </a:fld>
            <a:endParaRPr lang="en-GB"/>
          </a:p>
        </p:txBody>
      </p:sp>
    </p:spTree>
    <p:extLst>
      <p:ext uri="{BB962C8B-B14F-4D97-AF65-F5344CB8AC3E}">
        <p14:creationId xmlns:p14="http://schemas.microsoft.com/office/powerpoint/2010/main" val="113912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D13174-B783-463B-AF63-FD0F92EEF4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E35F37-96B3-492B-A9B6-4F6E2629D3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A70FC4-1565-41B4-BD2A-470F82B61485}"/>
              </a:ext>
            </a:extLst>
          </p:cNvPr>
          <p:cNvSpPr>
            <a:spLocks noGrp="1"/>
          </p:cNvSpPr>
          <p:nvPr>
            <p:ph type="dt" sz="half" idx="10"/>
          </p:nvPr>
        </p:nvSpPr>
        <p:spPr/>
        <p:txBody>
          <a:bodyPr/>
          <a:lstStyle/>
          <a:p>
            <a:fld id="{AC67BF75-035E-40A5-8DF0-EE18C6915D5D}" type="datetimeFigureOut">
              <a:rPr lang="en-GB" smtClean="0"/>
              <a:t>02/11/2021</a:t>
            </a:fld>
            <a:endParaRPr lang="en-GB"/>
          </a:p>
        </p:txBody>
      </p:sp>
      <p:sp>
        <p:nvSpPr>
          <p:cNvPr id="5" name="Footer Placeholder 4">
            <a:extLst>
              <a:ext uri="{FF2B5EF4-FFF2-40B4-BE49-F238E27FC236}">
                <a16:creationId xmlns:a16="http://schemas.microsoft.com/office/drawing/2014/main" id="{916CA66F-4DFE-4126-9505-752CB002A7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BB6509-E981-4F8C-B2DB-18559C52D9BA}"/>
              </a:ext>
            </a:extLst>
          </p:cNvPr>
          <p:cNvSpPr>
            <a:spLocks noGrp="1"/>
          </p:cNvSpPr>
          <p:nvPr>
            <p:ph type="sldNum" sz="quarter" idx="12"/>
          </p:nvPr>
        </p:nvSpPr>
        <p:spPr/>
        <p:txBody>
          <a:bodyPr/>
          <a:lstStyle/>
          <a:p>
            <a:fld id="{16110DDE-6CB4-4C07-A012-30C172A18CA4}" type="slidenum">
              <a:rPr lang="en-GB" smtClean="0"/>
              <a:t>‹#›</a:t>
            </a:fld>
            <a:endParaRPr lang="en-GB"/>
          </a:p>
        </p:txBody>
      </p:sp>
    </p:spTree>
    <p:extLst>
      <p:ext uri="{BB962C8B-B14F-4D97-AF65-F5344CB8AC3E}">
        <p14:creationId xmlns:p14="http://schemas.microsoft.com/office/powerpoint/2010/main" val="414329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B7328-7EDF-4D34-9AE5-68EE1C101D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8236C0E-753A-4F77-8BF5-6A1A48B900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51BF6A-5944-483F-B817-EEF02383CA0B}"/>
              </a:ext>
            </a:extLst>
          </p:cNvPr>
          <p:cNvSpPr>
            <a:spLocks noGrp="1"/>
          </p:cNvSpPr>
          <p:nvPr>
            <p:ph type="dt" sz="half" idx="10"/>
          </p:nvPr>
        </p:nvSpPr>
        <p:spPr/>
        <p:txBody>
          <a:bodyPr/>
          <a:lstStyle/>
          <a:p>
            <a:fld id="{AC67BF75-035E-40A5-8DF0-EE18C6915D5D}" type="datetimeFigureOut">
              <a:rPr lang="en-GB" smtClean="0"/>
              <a:t>02/11/2021</a:t>
            </a:fld>
            <a:endParaRPr lang="en-GB"/>
          </a:p>
        </p:txBody>
      </p:sp>
      <p:sp>
        <p:nvSpPr>
          <p:cNvPr id="5" name="Footer Placeholder 4">
            <a:extLst>
              <a:ext uri="{FF2B5EF4-FFF2-40B4-BE49-F238E27FC236}">
                <a16:creationId xmlns:a16="http://schemas.microsoft.com/office/drawing/2014/main" id="{6F26F09B-D125-4D16-AFA5-91EB1609C5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A9A89-8810-4493-AD5A-F51478AEA0EB}"/>
              </a:ext>
            </a:extLst>
          </p:cNvPr>
          <p:cNvSpPr>
            <a:spLocks noGrp="1"/>
          </p:cNvSpPr>
          <p:nvPr>
            <p:ph type="sldNum" sz="quarter" idx="12"/>
          </p:nvPr>
        </p:nvSpPr>
        <p:spPr/>
        <p:txBody>
          <a:bodyPr/>
          <a:lstStyle/>
          <a:p>
            <a:fld id="{16110DDE-6CB4-4C07-A012-30C172A18CA4}" type="slidenum">
              <a:rPr lang="en-GB" smtClean="0"/>
              <a:t>‹#›</a:t>
            </a:fld>
            <a:endParaRPr lang="en-GB"/>
          </a:p>
        </p:txBody>
      </p:sp>
    </p:spTree>
    <p:extLst>
      <p:ext uri="{BB962C8B-B14F-4D97-AF65-F5344CB8AC3E}">
        <p14:creationId xmlns:p14="http://schemas.microsoft.com/office/powerpoint/2010/main" val="1698219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5215D-7064-45AD-80CA-A8B809DFE4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6CB4678-0F9D-4331-9235-4FAFF89107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B3FA1C-774A-4708-86B4-BCF77E186F49}"/>
              </a:ext>
            </a:extLst>
          </p:cNvPr>
          <p:cNvSpPr>
            <a:spLocks noGrp="1"/>
          </p:cNvSpPr>
          <p:nvPr>
            <p:ph type="dt" sz="half" idx="10"/>
          </p:nvPr>
        </p:nvSpPr>
        <p:spPr/>
        <p:txBody>
          <a:bodyPr/>
          <a:lstStyle/>
          <a:p>
            <a:fld id="{AC67BF75-035E-40A5-8DF0-EE18C6915D5D}" type="datetimeFigureOut">
              <a:rPr lang="en-GB" smtClean="0"/>
              <a:t>02/11/2021</a:t>
            </a:fld>
            <a:endParaRPr lang="en-GB"/>
          </a:p>
        </p:txBody>
      </p:sp>
      <p:sp>
        <p:nvSpPr>
          <p:cNvPr id="5" name="Footer Placeholder 4">
            <a:extLst>
              <a:ext uri="{FF2B5EF4-FFF2-40B4-BE49-F238E27FC236}">
                <a16:creationId xmlns:a16="http://schemas.microsoft.com/office/drawing/2014/main" id="{951F849A-F355-4C82-B3F8-FF4402371F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0BCE3F-4A3D-45EF-A809-127DCD6530A1}"/>
              </a:ext>
            </a:extLst>
          </p:cNvPr>
          <p:cNvSpPr>
            <a:spLocks noGrp="1"/>
          </p:cNvSpPr>
          <p:nvPr>
            <p:ph type="sldNum" sz="quarter" idx="12"/>
          </p:nvPr>
        </p:nvSpPr>
        <p:spPr/>
        <p:txBody>
          <a:bodyPr/>
          <a:lstStyle/>
          <a:p>
            <a:fld id="{16110DDE-6CB4-4C07-A012-30C172A18CA4}" type="slidenum">
              <a:rPr lang="en-GB" smtClean="0"/>
              <a:t>‹#›</a:t>
            </a:fld>
            <a:endParaRPr lang="en-GB"/>
          </a:p>
        </p:txBody>
      </p:sp>
    </p:spTree>
    <p:extLst>
      <p:ext uri="{BB962C8B-B14F-4D97-AF65-F5344CB8AC3E}">
        <p14:creationId xmlns:p14="http://schemas.microsoft.com/office/powerpoint/2010/main" val="365830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BB632-95D1-4346-BF10-07599627F1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313571-EFCA-4828-A3BC-0DB230E978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F670EA3-E63B-40FB-B804-01391374E9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C734073-D888-4F50-88F5-DE5CCD0A9B20}"/>
              </a:ext>
            </a:extLst>
          </p:cNvPr>
          <p:cNvSpPr>
            <a:spLocks noGrp="1"/>
          </p:cNvSpPr>
          <p:nvPr>
            <p:ph type="dt" sz="half" idx="10"/>
          </p:nvPr>
        </p:nvSpPr>
        <p:spPr/>
        <p:txBody>
          <a:bodyPr/>
          <a:lstStyle/>
          <a:p>
            <a:fld id="{AC67BF75-035E-40A5-8DF0-EE18C6915D5D}" type="datetimeFigureOut">
              <a:rPr lang="en-GB" smtClean="0"/>
              <a:t>02/11/2021</a:t>
            </a:fld>
            <a:endParaRPr lang="en-GB"/>
          </a:p>
        </p:txBody>
      </p:sp>
      <p:sp>
        <p:nvSpPr>
          <p:cNvPr id="6" name="Footer Placeholder 5">
            <a:extLst>
              <a:ext uri="{FF2B5EF4-FFF2-40B4-BE49-F238E27FC236}">
                <a16:creationId xmlns:a16="http://schemas.microsoft.com/office/drawing/2014/main" id="{0ED5E34F-9E2E-44CC-B543-5CAF53C7A5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24F160-51E3-421E-BA1E-A85F34D61D7C}"/>
              </a:ext>
            </a:extLst>
          </p:cNvPr>
          <p:cNvSpPr>
            <a:spLocks noGrp="1"/>
          </p:cNvSpPr>
          <p:nvPr>
            <p:ph type="sldNum" sz="quarter" idx="12"/>
          </p:nvPr>
        </p:nvSpPr>
        <p:spPr/>
        <p:txBody>
          <a:bodyPr/>
          <a:lstStyle/>
          <a:p>
            <a:fld id="{16110DDE-6CB4-4C07-A012-30C172A18CA4}" type="slidenum">
              <a:rPr lang="en-GB" smtClean="0"/>
              <a:t>‹#›</a:t>
            </a:fld>
            <a:endParaRPr lang="en-GB"/>
          </a:p>
        </p:txBody>
      </p:sp>
    </p:spTree>
    <p:extLst>
      <p:ext uri="{BB962C8B-B14F-4D97-AF65-F5344CB8AC3E}">
        <p14:creationId xmlns:p14="http://schemas.microsoft.com/office/powerpoint/2010/main" val="228650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46CA7-5D12-4A8D-A112-6BC91C514BB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AB3DDE-AFB4-442F-8733-29E4DE737F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1594C6-9874-4552-89C3-5202BE760B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00136B5-65AD-4106-B4AC-B68E959228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8B2DD4-C3E5-4076-823D-78DB18D9DF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54D19C-FBB3-43A6-B820-C1836DAC5FC1}"/>
              </a:ext>
            </a:extLst>
          </p:cNvPr>
          <p:cNvSpPr>
            <a:spLocks noGrp="1"/>
          </p:cNvSpPr>
          <p:nvPr>
            <p:ph type="dt" sz="half" idx="10"/>
          </p:nvPr>
        </p:nvSpPr>
        <p:spPr/>
        <p:txBody>
          <a:bodyPr/>
          <a:lstStyle/>
          <a:p>
            <a:fld id="{AC67BF75-035E-40A5-8DF0-EE18C6915D5D}" type="datetimeFigureOut">
              <a:rPr lang="en-GB" smtClean="0"/>
              <a:t>02/11/2021</a:t>
            </a:fld>
            <a:endParaRPr lang="en-GB"/>
          </a:p>
        </p:txBody>
      </p:sp>
      <p:sp>
        <p:nvSpPr>
          <p:cNvPr id="8" name="Footer Placeholder 7">
            <a:extLst>
              <a:ext uri="{FF2B5EF4-FFF2-40B4-BE49-F238E27FC236}">
                <a16:creationId xmlns:a16="http://schemas.microsoft.com/office/drawing/2014/main" id="{0AAEEF6A-F09D-4FB9-B407-019491B8E1F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CD1E9F1-23AF-44D6-AFA1-ADDB3D7888DE}"/>
              </a:ext>
            </a:extLst>
          </p:cNvPr>
          <p:cNvSpPr>
            <a:spLocks noGrp="1"/>
          </p:cNvSpPr>
          <p:nvPr>
            <p:ph type="sldNum" sz="quarter" idx="12"/>
          </p:nvPr>
        </p:nvSpPr>
        <p:spPr/>
        <p:txBody>
          <a:bodyPr/>
          <a:lstStyle/>
          <a:p>
            <a:fld id="{16110DDE-6CB4-4C07-A012-30C172A18CA4}" type="slidenum">
              <a:rPr lang="en-GB" smtClean="0"/>
              <a:t>‹#›</a:t>
            </a:fld>
            <a:endParaRPr lang="en-GB"/>
          </a:p>
        </p:txBody>
      </p:sp>
    </p:spTree>
    <p:extLst>
      <p:ext uri="{BB962C8B-B14F-4D97-AF65-F5344CB8AC3E}">
        <p14:creationId xmlns:p14="http://schemas.microsoft.com/office/powerpoint/2010/main" val="116304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BFD4C-1D6E-4624-9275-B3EBB58851B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8519D4-0AAD-49FA-B636-AA5D9DE38149}"/>
              </a:ext>
            </a:extLst>
          </p:cNvPr>
          <p:cNvSpPr>
            <a:spLocks noGrp="1"/>
          </p:cNvSpPr>
          <p:nvPr>
            <p:ph type="dt" sz="half" idx="10"/>
          </p:nvPr>
        </p:nvSpPr>
        <p:spPr/>
        <p:txBody>
          <a:bodyPr/>
          <a:lstStyle/>
          <a:p>
            <a:fld id="{AC67BF75-035E-40A5-8DF0-EE18C6915D5D}" type="datetimeFigureOut">
              <a:rPr lang="en-GB" smtClean="0"/>
              <a:t>02/11/2021</a:t>
            </a:fld>
            <a:endParaRPr lang="en-GB"/>
          </a:p>
        </p:txBody>
      </p:sp>
      <p:sp>
        <p:nvSpPr>
          <p:cNvPr id="4" name="Footer Placeholder 3">
            <a:extLst>
              <a:ext uri="{FF2B5EF4-FFF2-40B4-BE49-F238E27FC236}">
                <a16:creationId xmlns:a16="http://schemas.microsoft.com/office/drawing/2014/main" id="{1618A439-2241-4CEE-BB7D-93DA83007E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2D62E4-5901-45C0-B3B3-00ABAE8C818C}"/>
              </a:ext>
            </a:extLst>
          </p:cNvPr>
          <p:cNvSpPr>
            <a:spLocks noGrp="1"/>
          </p:cNvSpPr>
          <p:nvPr>
            <p:ph type="sldNum" sz="quarter" idx="12"/>
          </p:nvPr>
        </p:nvSpPr>
        <p:spPr/>
        <p:txBody>
          <a:bodyPr/>
          <a:lstStyle/>
          <a:p>
            <a:fld id="{16110DDE-6CB4-4C07-A012-30C172A18CA4}" type="slidenum">
              <a:rPr lang="en-GB" smtClean="0"/>
              <a:t>‹#›</a:t>
            </a:fld>
            <a:endParaRPr lang="en-GB"/>
          </a:p>
        </p:txBody>
      </p:sp>
    </p:spTree>
    <p:extLst>
      <p:ext uri="{BB962C8B-B14F-4D97-AF65-F5344CB8AC3E}">
        <p14:creationId xmlns:p14="http://schemas.microsoft.com/office/powerpoint/2010/main" val="3632145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24E890-5142-4FB2-83D1-EC6AE8728C21}"/>
              </a:ext>
            </a:extLst>
          </p:cNvPr>
          <p:cNvSpPr>
            <a:spLocks noGrp="1"/>
          </p:cNvSpPr>
          <p:nvPr>
            <p:ph type="dt" sz="half" idx="10"/>
          </p:nvPr>
        </p:nvSpPr>
        <p:spPr/>
        <p:txBody>
          <a:bodyPr/>
          <a:lstStyle/>
          <a:p>
            <a:fld id="{AC67BF75-035E-40A5-8DF0-EE18C6915D5D}" type="datetimeFigureOut">
              <a:rPr lang="en-GB" smtClean="0"/>
              <a:t>02/11/2021</a:t>
            </a:fld>
            <a:endParaRPr lang="en-GB"/>
          </a:p>
        </p:txBody>
      </p:sp>
      <p:sp>
        <p:nvSpPr>
          <p:cNvPr id="3" name="Footer Placeholder 2">
            <a:extLst>
              <a:ext uri="{FF2B5EF4-FFF2-40B4-BE49-F238E27FC236}">
                <a16:creationId xmlns:a16="http://schemas.microsoft.com/office/drawing/2014/main" id="{7F1AA612-38C6-44A0-B8F7-655646CCA39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ACD0E-352B-4FA2-A808-999D3F4EEE74}"/>
              </a:ext>
            </a:extLst>
          </p:cNvPr>
          <p:cNvSpPr>
            <a:spLocks noGrp="1"/>
          </p:cNvSpPr>
          <p:nvPr>
            <p:ph type="sldNum" sz="quarter" idx="12"/>
          </p:nvPr>
        </p:nvSpPr>
        <p:spPr/>
        <p:txBody>
          <a:bodyPr/>
          <a:lstStyle/>
          <a:p>
            <a:fld id="{16110DDE-6CB4-4C07-A012-30C172A18CA4}" type="slidenum">
              <a:rPr lang="en-GB" smtClean="0"/>
              <a:t>‹#›</a:t>
            </a:fld>
            <a:endParaRPr lang="en-GB"/>
          </a:p>
        </p:txBody>
      </p:sp>
    </p:spTree>
    <p:extLst>
      <p:ext uri="{BB962C8B-B14F-4D97-AF65-F5344CB8AC3E}">
        <p14:creationId xmlns:p14="http://schemas.microsoft.com/office/powerpoint/2010/main" val="220068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764B5-EC54-4D6F-8D03-98D8006C2D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74213C7-73EF-4A87-B806-92C3832A35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C9E0808-2658-44D5-A92A-3E698E987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49BAFD-43A7-4B73-8EFE-2320C27287D8}"/>
              </a:ext>
            </a:extLst>
          </p:cNvPr>
          <p:cNvSpPr>
            <a:spLocks noGrp="1"/>
          </p:cNvSpPr>
          <p:nvPr>
            <p:ph type="dt" sz="half" idx="10"/>
          </p:nvPr>
        </p:nvSpPr>
        <p:spPr/>
        <p:txBody>
          <a:bodyPr/>
          <a:lstStyle/>
          <a:p>
            <a:fld id="{AC67BF75-035E-40A5-8DF0-EE18C6915D5D}" type="datetimeFigureOut">
              <a:rPr lang="en-GB" smtClean="0"/>
              <a:t>02/11/2021</a:t>
            </a:fld>
            <a:endParaRPr lang="en-GB"/>
          </a:p>
        </p:txBody>
      </p:sp>
      <p:sp>
        <p:nvSpPr>
          <p:cNvPr id="6" name="Footer Placeholder 5">
            <a:extLst>
              <a:ext uri="{FF2B5EF4-FFF2-40B4-BE49-F238E27FC236}">
                <a16:creationId xmlns:a16="http://schemas.microsoft.com/office/drawing/2014/main" id="{15492126-7018-4036-AB48-C1C9E8FF7C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F3D1C0-92F5-4740-8695-551E721999BE}"/>
              </a:ext>
            </a:extLst>
          </p:cNvPr>
          <p:cNvSpPr>
            <a:spLocks noGrp="1"/>
          </p:cNvSpPr>
          <p:nvPr>
            <p:ph type="sldNum" sz="quarter" idx="12"/>
          </p:nvPr>
        </p:nvSpPr>
        <p:spPr/>
        <p:txBody>
          <a:bodyPr/>
          <a:lstStyle/>
          <a:p>
            <a:fld id="{16110DDE-6CB4-4C07-A012-30C172A18CA4}" type="slidenum">
              <a:rPr lang="en-GB" smtClean="0"/>
              <a:t>‹#›</a:t>
            </a:fld>
            <a:endParaRPr lang="en-GB"/>
          </a:p>
        </p:txBody>
      </p:sp>
    </p:spTree>
    <p:extLst>
      <p:ext uri="{BB962C8B-B14F-4D97-AF65-F5344CB8AC3E}">
        <p14:creationId xmlns:p14="http://schemas.microsoft.com/office/powerpoint/2010/main" val="3648405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A46E3-552E-4C4D-8B84-E0E2CBFDDE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70BBAC-8D5E-48FF-9C7B-8FD4088692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7BB905-762A-414D-A499-DF4D984AAB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CFF62E-0ED9-407D-BAE3-9BD5846EC028}"/>
              </a:ext>
            </a:extLst>
          </p:cNvPr>
          <p:cNvSpPr>
            <a:spLocks noGrp="1"/>
          </p:cNvSpPr>
          <p:nvPr>
            <p:ph type="dt" sz="half" idx="10"/>
          </p:nvPr>
        </p:nvSpPr>
        <p:spPr/>
        <p:txBody>
          <a:bodyPr/>
          <a:lstStyle/>
          <a:p>
            <a:fld id="{AC67BF75-035E-40A5-8DF0-EE18C6915D5D}" type="datetimeFigureOut">
              <a:rPr lang="en-GB" smtClean="0"/>
              <a:t>02/11/2021</a:t>
            </a:fld>
            <a:endParaRPr lang="en-GB"/>
          </a:p>
        </p:txBody>
      </p:sp>
      <p:sp>
        <p:nvSpPr>
          <p:cNvPr id="6" name="Footer Placeholder 5">
            <a:extLst>
              <a:ext uri="{FF2B5EF4-FFF2-40B4-BE49-F238E27FC236}">
                <a16:creationId xmlns:a16="http://schemas.microsoft.com/office/drawing/2014/main" id="{5CA5A31F-C434-4566-9C32-882E0F3608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4FA56A-4953-413C-ADF0-2B48547E1629}"/>
              </a:ext>
            </a:extLst>
          </p:cNvPr>
          <p:cNvSpPr>
            <a:spLocks noGrp="1"/>
          </p:cNvSpPr>
          <p:nvPr>
            <p:ph type="sldNum" sz="quarter" idx="12"/>
          </p:nvPr>
        </p:nvSpPr>
        <p:spPr/>
        <p:txBody>
          <a:bodyPr/>
          <a:lstStyle/>
          <a:p>
            <a:fld id="{16110DDE-6CB4-4C07-A012-30C172A18CA4}" type="slidenum">
              <a:rPr lang="en-GB" smtClean="0"/>
              <a:t>‹#›</a:t>
            </a:fld>
            <a:endParaRPr lang="en-GB"/>
          </a:p>
        </p:txBody>
      </p:sp>
    </p:spTree>
    <p:extLst>
      <p:ext uri="{BB962C8B-B14F-4D97-AF65-F5344CB8AC3E}">
        <p14:creationId xmlns:p14="http://schemas.microsoft.com/office/powerpoint/2010/main" val="159515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5CEA31-89C9-4207-8140-3295288FA1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DF3BE2-68AC-427F-8F9E-A7E81E0E4D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5B71BE-8590-482B-9D12-EF0A9D7E09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7BF75-035E-40A5-8DF0-EE18C6915D5D}" type="datetimeFigureOut">
              <a:rPr lang="en-GB" smtClean="0"/>
              <a:t>02/11/2021</a:t>
            </a:fld>
            <a:endParaRPr lang="en-GB"/>
          </a:p>
        </p:txBody>
      </p:sp>
      <p:sp>
        <p:nvSpPr>
          <p:cNvPr id="5" name="Footer Placeholder 4">
            <a:extLst>
              <a:ext uri="{FF2B5EF4-FFF2-40B4-BE49-F238E27FC236}">
                <a16:creationId xmlns:a16="http://schemas.microsoft.com/office/drawing/2014/main" id="{7E5E2946-1F4A-4164-A960-B30AD6A632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046008E-6198-495D-9CEF-A0858066CD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10DDE-6CB4-4C07-A012-30C172A18CA4}" type="slidenum">
              <a:rPr lang="en-GB" smtClean="0"/>
              <a:t>‹#›</a:t>
            </a:fld>
            <a:endParaRPr lang="en-GB"/>
          </a:p>
        </p:txBody>
      </p:sp>
    </p:spTree>
    <p:extLst>
      <p:ext uri="{BB962C8B-B14F-4D97-AF65-F5344CB8AC3E}">
        <p14:creationId xmlns:p14="http://schemas.microsoft.com/office/powerpoint/2010/main" val="234936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BE49A7-6C2F-42E4-9CFA-3685DE784552}"/>
              </a:ext>
            </a:extLst>
          </p:cNvPr>
          <p:cNvSpPr>
            <a:spLocks noGrp="1"/>
          </p:cNvSpPr>
          <p:nvPr>
            <p:ph type="ctrTitle"/>
          </p:nvPr>
        </p:nvSpPr>
        <p:spPr/>
        <p:txBody>
          <a:bodyPr/>
          <a:lstStyle/>
          <a:p>
            <a:r>
              <a:rPr lang="en-GB" b="1" dirty="0">
                <a:solidFill>
                  <a:srgbClr val="0070C0"/>
                </a:solidFill>
              </a:rPr>
              <a:t>Find the er Words</a:t>
            </a:r>
          </a:p>
        </p:txBody>
      </p:sp>
      <p:sp>
        <p:nvSpPr>
          <p:cNvPr id="5" name="Subtitle 4">
            <a:extLst>
              <a:ext uri="{FF2B5EF4-FFF2-40B4-BE49-F238E27FC236}">
                <a16:creationId xmlns:a16="http://schemas.microsoft.com/office/drawing/2014/main" id="{50829644-DDF4-40FE-AD51-4BD9A1EF235F}"/>
              </a:ext>
            </a:extLst>
          </p:cNvPr>
          <p:cNvSpPr>
            <a:spLocks noGrp="1"/>
          </p:cNvSpPr>
          <p:nvPr>
            <p:ph type="subTitle" idx="1"/>
          </p:nvPr>
        </p:nvSpPr>
        <p:spPr>
          <a:xfrm>
            <a:off x="1378226" y="4715221"/>
            <a:ext cx="9144000" cy="1655762"/>
          </a:xfrm>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Ask students to identify the images that represent words containing the </a:t>
            </a:r>
            <a:r>
              <a:rPr lang="en-US" sz="1800" dirty="0">
                <a:latin typeface="Calibri" panose="020F0502020204030204" pitchFamily="34" charset="0"/>
                <a:ea typeface="Calibri" panose="020F0502020204030204" pitchFamily="34" charset="0"/>
                <a:cs typeface="Times New Roman" panose="02020603050405020304" pitchFamily="18" charset="0"/>
              </a:rPr>
              <a:t>er</a:t>
            </a:r>
            <a:r>
              <a:rPr lang="en-US" sz="1800" dirty="0">
                <a:effectLst/>
                <a:latin typeface="Calibri" panose="020F0502020204030204" pitchFamily="34" charset="0"/>
                <a:ea typeface="Calibri" panose="020F0502020204030204" pitchFamily="34" charset="0"/>
                <a:cs typeface="Times New Roman" panose="02020603050405020304" pitchFamily="18" charset="0"/>
              </a:rPr>
              <a:t> digraph and circle them.  Then try to spell each of the ‘er’ words that are appropriate for the students’ stage of phonics development.  We’ve printed the answers on the last slide </a:t>
            </a:r>
            <a:endParaRPr lang="en-GB" dirty="0"/>
          </a:p>
        </p:txBody>
      </p:sp>
      <p:pic>
        <p:nvPicPr>
          <p:cNvPr id="6" name="Picture 5">
            <a:extLst>
              <a:ext uri="{FF2B5EF4-FFF2-40B4-BE49-F238E27FC236}">
                <a16:creationId xmlns:a16="http://schemas.microsoft.com/office/drawing/2014/main" id="{21C9E76B-91D8-4A47-91C7-68431EA535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3774" y="6159500"/>
            <a:ext cx="1156970" cy="698500"/>
          </a:xfrm>
          <a:prstGeom prst="rect">
            <a:avLst/>
          </a:prstGeom>
        </p:spPr>
      </p:pic>
    </p:spTree>
    <p:extLst>
      <p:ext uri="{BB962C8B-B14F-4D97-AF65-F5344CB8AC3E}">
        <p14:creationId xmlns:p14="http://schemas.microsoft.com/office/powerpoint/2010/main" val="3091452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ronavirus, Viruses, Germs, Bacterial, Bacterium">
            <a:extLst>
              <a:ext uri="{FF2B5EF4-FFF2-40B4-BE49-F238E27FC236}">
                <a16:creationId xmlns:a16="http://schemas.microsoft.com/office/drawing/2014/main" id="{B777788F-18D3-44E7-B564-2DE09B92E97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1185" y="1754992"/>
            <a:ext cx="2271395" cy="2271395"/>
          </a:xfrm>
          <a:prstGeom prst="rect">
            <a:avLst/>
          </a:prstGeom>
          <a:noFill/>
          <a:ln>
            <a:noFill/>
          </a:ln>
        </p:spPr>
      </p:pic>
      <p:pic>
        <p:nvPicPr>
          <p:cNvPr id="5" name="Picture 4" descr="Star vector image">
            <a:extLst>
              <a:ext uri="{FF2B5EF4-FFF2-40B4-BE49-F238E27FC236}">
                <a16:creationId xmlns:a16="http://schemas.microsoft.com/office/drawing/2014/main" id="{FBC99F05-3DFD-42D0-8E2B-94D0DF472F9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006" y="630090"/>
            <a:ext cx="1338977" cy="1338977"/>
          </a:xfrm>
          <a:prstGeom prst="rect">
            <a:avLst/>
          </a:prstGeom>
          <a:noFill/>
          <a:ln>
            <a:noFill/>
          </a:ln>
        </p:spPr>
      </p:pic>
      <p:pic>
        <p:nvPicPr>
          <p:cNvPr id="6" name="Picture 5" descr="Outlined fork image">
            <a:extLst>
              <a:ext uri="{FF2B5EF4-FFF2-40B4-BE49-F238E27FC236}">
                <a16:creationId xmlns:a16="http://schemas.microsoft.com/office/drawing/2014/main" id="{B4082C2F-0DE3-4ACD-95CE-14FF9D1979F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9577" y="421909"/>
            <a:ext cx="1235876" cy="1184275"/>
          </a:xfrm>
          <a:prstGeom prst="rect">
            <a:avLst/>
          </a:prstGeom>
          <a:noFill/>
          <a:ln>
            <a:noFill/>
          </a:ln>
        </p:spPr>
      </p:pic>
      <p:pic>
        <p:nvPicPr>
          <p:cNvPr id="7" name="Picture 6" descr="Vector clip art of mermaid">
            <a:extLst>
              <a:ext uri="{FF2B5EF4-FFF2-40B4-BE49-F238E27FC236}">
                <a16:creationId xmlns:a16="http://schemas.microsoft.com/office/drawing/2014/main" id="{B80C54B8-92C8-45C1-A4EC-DBEF427F243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14979" y="421909"/>
            <a:ext cx="1381244" cy="1547159"/>
          </a:xfrm>
          <a:prstGeom prst="rect">
            <a:avLst/>
          </a:prstGeom>
          <a:noFill/>
          <a:ln>
            <a:noFill/>
          </a:ln>
        </p:spPr>
      </p:pic>
      <p:pic>
        <p:nvPicPr>
          <p:cNvPr id="8" name="Picture 7" descr="Animal, Badger, Mammal, Gray">
            <a:extLst>
              <a:ext uri="{FF2B5EF4-FFF2-40B4-BE49-F238E27FC236}">
                <a16:creationId xmlns:a16="http://schemas.microsoft.com/office/drawing/2014/main" id="{0285C831-E78A-4CEA-A823-B2F0AF09464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638690" y="630090"/>
            <a:ext cx="2183474" cy="1091737"/>
          </a:xfrm>
          <a:prstGeom prst="rect">
            <a:avLst/>
          </a:prstGeom>
          <a:noFill/>
          <a:ln>
            <a:noFill/>
          </a:ln>
        </p:spPr>
      </p:pic>
      <p:pic>
        <p:nvPicPr>
          <p:cNvPr id="9" name="Picture 8" descr="Tiger wild cat">
            <a:extLst>
              <a:ext uri="{FF2B5EF4-FFF2-40B4-BE49-F238E27FC236}">
                <a16:creationId xmlns:a16="http://schemas.microsoft.com/office/drawing/2014/main" id="{3F47C64D-40B2-48AA-803B-BB8FC91651E5}"/>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196355" y="2269573"/>
            <a:ext cx="1068143" cy="1756814"/>
          </a:xfrm>
          <a:prstGeom prst="rect">
            <a:avLst/>
          </a:prstGeom>
          <a:noFill/>
          <a:ln>
            <a:noFill/>
          </a:ln>
        </p:spPr>
      </p:pic>
      <p:pic>
        <p:nvPicPr>
          <p:cNvPr id="10" name="Picture 9" descr="Tree vector illustration">
            <a:extLst>
              <a:ext uri="{FF2B5EF4-FFF2-40B4-BE49-F238E27FC236}">
                <a16:creationId xmlns:a16="http://schemas.microsoft.com/office/drawing/2014/main" id="{EC61E3DC-03CF-4B4B-A0C2-C0BAF3843AD6}"/>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5176" t="12176" r="10309" b="11100"/>
          <a:stretch/>
        </p:blipFill>
        <p:spPr bwMode="auto">
          <a:xfrm>
            <a:off x="3727939" y="1906601"/>
            <a:ext cx="1587040" cy="2041291"/>
          </a:xfrm>
          <a:prstGeom prst="rect">
            <a:avLst/>
          </a:prstGeom>
          <a:noFill/>
          <a:ln>
            <a:noFill/>
          </a:ln>
          <a:extLst>
            <a:ext uri="{53640926-AAD7-44D8-BBD7-CCE9431645EC}">
              <a14:shadowObscured xmlns:a14="http://schemas.microsoft.com/office/drawing/2010/main"/>
            </a:ext>
          </a:extLst>
        </p:spPr>
      </p:pic>
      <p:pic>
        <p:nvPicPr>
          <p:cNvPr id="11" name="Picture 10" descr="Cow cattle silhouette">
            <a:extLst>
              <a:ext uri="{FF2B5EF4-FFF2-40B4-BE49-F238E27FC236}">
                <a16:creationId xmlns:a16="http://schemas.microsoft.com/office/drawing/2014/main" id="{A9B26A75-9EC8-44CA-BF06-582FE88C7A7E}"/>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9637" b="10524"/>
          <a:stretch/>
        </p:blipFill>
        <p:spPr bwMode="auto">
          <a:xfrm>
            <a:off x="7090437" y="2250178"/>
            <a:ext cx="1734300" cy="1384097"/>
          </a:xfrm>
          <a:prstGeom prst="rect">
            <a:avLst/>
          </a:prstGeom>
          <a:noFill/>
          <a:ln>
            <a:noFill/>
          </a:ln>
          <a:extLst>
            <a:ext uri="{53640926-AAD7-44D8-BBD7-CCE9431645EC}">
              <a14:shadowObscured xmlns:a14="http://schemas.microsoft.com/office/drawing/2010/main"/>
            </a:ext>
          </a:extLst>
        </p:spPr>
      </p:pic>
      <p:pic>
        <p:nvPicPr>
          <p:cNvPr id="12" name="Picture 11" descr="Brown, Wood, Step, Ladder, Climb, High">
            <a:extLst>
              <a:ext uri="{FF2B5EF4-FFF2-40B4-BE49-F238E27FC236}">
                <a16:creationId xmlns:a16="http://schemas.microsoft.com/office/drawing/2014/main" id="{3365D8B2-5A4A-4C0C-B68F-D4EFC83E3002}"/>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565385" y="2972172"/>
            <a:ext cx="848432" cy="1697713"/>
          </a:xfrm>
          <a:prstGeom prst="rect">
            <a:avLst/>
          </a:prstGeom>
          <a:noFill/>
          <a:ln>
            <a:noFill/>
          </a:ln>
        </p:spPr>
      </p:pic>
      <p:pic>
        <p:nvPicPr>
          <p:cNvPr id="13" name="Picture 12" descr="Vector drawing of blue color flower">
            <a:extLst>
              <a:ext uri="{FF2B5EF4-FFF2-40B4-BE49-F238E27FC236}">
                <a16:creationId xmlns:a16="http://schemas.microsoft.com/office/drawing/2014/main" id="{E04FB114-9822-4A88-AC15-302137B034FA}"/>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866653" y="3818425"/>
            <a:ext cx="952533" cy="1331272"/>
          </a:xfrm>
          <a:prstGeom prst="rect">
            <a:avLst/>
          </a:prstGeom>
          <a:noFill/>
          <a:ln>
            <a:noFill/>
          </a:ln>
        </p:spPr>
      </p:pic>
      <p:pic>
        <p:nvPicPr>
          <p:cNvPr id="14" name="Picture 13" descr="Simple snail">
            <a:extLst>
              <a:ext uri="{FF2B5EF4-FFF2-40B4-BE49-F238E27FC236}">
                <a16:creationId xmlns:a16="http://schemas.microsoft.com/office/drawing/2014/main" id="{7E740F62-65DC-4AF0-A8AC-03EE7D129036}"/>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474623" y="3930769"/>
            <a:ext cx="1218927" cy="1218927"/>
          </a:xfrm>
          <a:prstGeom prst="rect">
            <a:avLst/>
          </a:prstGeom>
          <a:noFill/>
          <a:ln>
            <a:noFill/>
          </a:ln>
        </p:spPr>
      </p:pic>
      <p:pic>
        <p:nvPicPr>
          <p:cNvPr id="15" name="Picture 14" descr="Bracken, Fern, Plant, Leaf, Leaves, Green, Eco, Organic">
            <a:extLst>
              <a:ext uri="{FF2B5EF4-FFF2-40B4-BE49-F238E27FC236}">
                <a16:creationId xmlns:a16="http://schemas.microsoft.com/office/drawing/2014/main" id="{53C91361-8D3D-49A8-B4C7-6AFD1F5B4256}"/>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00366" y="4641362"/>
            <a:ext cx="1149211" cy="2149690"/>
          </a:xfrm>
          <a:prstGeom prst="rect">
            <a:avLst/>
          </a:prstGeom>
          <a:noFill/>
          <a:ln>
            <a:noFill/>
          </a:ln>
        </p:spPr>
      </p:pic>
      <p:pic>
        <p:nvPicPr>
          <p:cNvPr id="16" name="Picture 15" descr="Blue chair">
            <a:extLst>
              <a:ext uri="{FF2B5EF4-FFF2-40B4-BE49-F238E27FC236}">
                <a16:creationId xmlns:a16="http://schemas.microsoft.com/office/drawing/2014/main" id="{023FE2B5-3B78-462E-87FF-76142B4034EA}"/>
              </a:ext>
            </a:extLst>
          </p:cNvPr>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753534" y="3887859"/>
            <a:ext cx="991695" cy="1664339"/>
          </a:xfrm>
          <a:prstGeom prst="rect">
            <a:avLst/>
          </a:prstGeom>
          <a:noFill/>
          <a:ln>
            <a:noFill/>
          </a:ln>
        </p:spPr>
      </p:pic>
      <p:pic>
        <p:nvPicPr>
          <p:cNvPr id="17" name="Picture 16" descr="Orange carrot">
            <a:extLst>
              <a:ext uri="{FF2B5EF4-FFF2-40B4-BE49-F238E27FC236}">
                <a16:creationId xmlns:a16="http://schemas.microsoft.com/office/drawing/2014/main" id="{ADA14C1C-895A-4C6A-8A20-E594C8D24396}"/>
              </a:ext>
            </a:extLst>
          </p:cNvPr>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185451" y="5212442"/>
            <a:ext cx="1218927" cy="1250267"/>
          </a:xfrm>
          <a:prstGeom prst="rect">
            <a:avLst/>
          </a:prstGeom>
          <a:noFill/>
          <a:ln>
            <a:noFill/>
          </a:ln>
        </p:spPr>
      </p:pic>
      <p:pic>
        <p:nvPicPr>
          <p:cNvPr id="18" name="Picture 17" descr="Ruler vector image">
            <a:extLst>
              <a:ext uri="{FF2B5EF4-FFF2-40B4-BE49-F238E27FC236}">
                <a16:creationId xmlns:a16="http://schemas.microsoft.com/office/drawing/2014/main" id="{8F7C48E3-A131-4467-8550-56932CE38DCE}"/>
              </a:ext>
            </a:extLst>
          </p:cNvPr>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rot="20924766">
            <a:off x="9553917" y="5368818"/>
            <a:ext cx="1722755" cy="1219835"/>
          </a:xfrm>
          <a:prstGeom prst="rect">
            <a:avLst/>
          </a:prstGeom>
          <a:noFill/>
          <a:ln>
            <a:noFill/>
          </a:ln>
        </p:spPr>
      </p:pic>
      <p:pic>
        <p:nvPicPr>
          <p:cNvPr id="19" name="Picture 18" descr="Vector illustration of horse standing">
            <a:extLst>
              <a:ext uri="{FF2B5EF4-FFF2-40B4-BE49-F238E27FC236}">
                <a16:creationId xmlns:a16="http://schemas.microsoft.com/office/drawing/2014/main" id="{5531EB64-3AFC-4204-9EC0-A81A44C187EB}"/>
              </a:ext>
            </a:extLst>
          </p:cNvPr>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245074" y="5244660"/>
            <a:ext cx="1847850" cy="1551940"/>
          </a:xfrm>
          <a:prstGeom prst="rect">
            <a:avLst/>
          </a:prstGeom>
          <a:noFill/>
          <a:ln>
            <a:noFill/>
          </a:ln>
        </p:spPr>
      </p:pic>
      <p:pic>
        <p:nvPicPr>
          <p:cNvPr id="20" name="Picture 19">
            <a:extLst>
              <a:ext uri="{FF2B5EF4-FFF2-40B4-BE49-F238E27FC236}">
                <a16:creationId xmlns:a16="http://schemas.microsoft.com/office/drawing/2014/main" id="{B5D43173-907C-469D-AEFA-9F12ADF019D5}"/>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0942320" y="6216581"/>
            <a:ext cx="1149212" cy="693816"/>
          </a:xfrm>
          <a:prstGeom prst="rect">
            <a:avLst/>
          </a:prstGeom>
        </p:spPr>
      </p:pic>
    </p:spTree>
    <p:extLst>
      <p:ext uri="{BB962C8B-B14F-4D97-AF65-F5344CB8AC3E}">
        <p14:creationId xmlns:p14="http://schemas.microsoft.com/office/powerpoint/2010/main" val="359465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3A6E-DD1D-4BA0-848C-275A58B61CC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AF2AD21-2E71-47B2-B2DF-7A8382A51475}"/>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M</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er</a:t>
            </a:r>
            <a:r>
              <a:rPr lang="en-US" sz="1800" dirty="0">
                <a:effectLst/>
                <a:latin typeface="Calibri" panose="020F0502020204030204" pitchFamily="34" charset="0"/>
                <a:ea typeface="Calibri" panose="020F0502020204030204" pitchFamily="34" charset="0"/>
                <a:cs typeface="Times New Roman" panose="02020603050405020304" pitchFamily="18" charset="0"/>
              </a:rPr>
              <a:t>maid, badg</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er</a:t>
            </a:r>
            <a:r>
              <a:rPr lang="en-US" sz="1800" dirty="0">
                <a:effectLst/>
                <a:latin typeface="Calibri" panose="020F0502020204030204" pitchFamily="34" charset="0"/>
                <a:ea typeface="Calibri" panose="020F0502020204030204" pitchFamily="34" charset="0"/>
                <a:cs typeface="Times New Roman" panose="02020603050405020304" pitchFamily="18" charset="0"/>
              </a:rPr>
              <a:t>, g</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er</a:t>
            </a:r>
            <a:r>
              <a:rPr lang="en-US" sz="1800" dirty="0">
                <a:effectLst/>
                <a:latin typeface="Calibri" panose="020F0502020204030204" pitchFamily="34" charset="0"/>
                <a:ea typeface="Calibri" panose="020F0502020204030204" pitchFamily="34" charset="0"/>
                <a:cs typeface="Times New Roman" panose="02020603050405020304" pitchFamily="18" charset="0"/>
              </a:rPr>
              <a:t>ms, tig</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er</a:t>
            </a:r>
            <a:r>
              <a:rPr lang="en-US" sz="1800" dirty="0">
                <a:effectLst/>
                <a:latin typeface="Calibri" panose="020F0502020204030204" pitchFamily="34" charset="0"/>
                <a:ea typeface="Calibri" panose="020F0502020204030204" pitchFamily="34" charset="0"/>
                <a:cs typeface="Times New Roman" panose="02020603050405020304" pitchFamily="18" charset="0"/>
              </a:rPr>
              <a:t>, ladd</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er</a:t>
            </a:r>
            <a:r>
              <a:rPr lang="en-US" sz="1800" dirty="0">
                <a:effectLst/>
                <a:latin typeface="Calibri" panose="020F0502020204030204" pitchFamily="34" charset="0"/>
                <a:ea typeface="Calibri" panose="020F0502020204030204" pitchFamily="34" charset="0"/>
                <a:cs typeface="Times New Roman" panose="02020603050405020304" pitchFamily="18" charset="0"/>
              </a:rPr>
              <a:t>, flow</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er</a:t>
            </a:r>
            <a:r>
              <a:rPr lang="en-US" sz="1800" dirty="0">
                <a:effectLst/>
                <a:latin typeface="Calibri" panose="020F0502020204030204" pitchFamily="34" charset="0"/>
                <a:ea typeface="Calibri" panose="020F0502020204030204" pitchFamily="34" charset="0"/>
                <a:cs typeface="Times New Roman" panose="02020603050405020304" pitchFamily="18" charset="0"/>
              </a:rPr>
              <a:t>, f</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er</a:t>
            </a:r>
            <a:r>
              <a:rPr lang="en-US" sz="1800" dirty="0">
                <a:effectLst/>
                <a:latin typeface="Calibri" panose="020F0502020204030204" pitchFamily="34" charset="0"/>
                <a:ea typeface="Calibri" panose="020F0502020204030204" pitchFamily="34" charset="0"/>
                <a:cs typeface="Times New Roman" panose="02020603050405020304" pitchFamily="18" charset="0"/>
              </a:rPr>
              <a:t>n, rul</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er</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 name="Picture 3">
            <a:extLst>
              <a:ext uri="{FF2B5EF4-FFF2-40B4-BE49-F238E27FC236}">
                <a16:creationId xmlns:a16="http://schemas.microsoft.com/office/drawing/2014/main" id="{48E4C0B9-F43C-4814-B80A-8899C09D25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75315" y="6159500"/>
            <a:ext cx="1156970" cy="698500"/>
          </a:xfrm>
          <a:prstGeom prst="rect">
            <a:avLst/>
          </a:prstGeom>
        </p:spPr>
      </p:pic>
    </p:spTree>
    <p:extLst>
      <p:ext uri="{BB962C8B-B14F-4D97-AF65-F5344CB8AC3E}">
        <p14:creationId xmlns:p14="http://schemas.microsoft.com/office/powerpoint/2010/main" val="992566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68</Words>
  <Application>Microsoft Office PowerPoint</Application>
  <PresentationFormat>Widescreen</PresentationFormat>
  <Paragraphs>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Find the er Words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 the th Words</dc:title>
  <dc:creator>Joe Campbell</dc:creator>
  <cp:lastModifiedBy>Joe Campbell</cp:lastModifiedBy>
  <cp:revision>7</cp:revision>
  <dcterms:created xsi:type="dcterms:W3CDTF">2021-11-02T08:09:38Z</dcterms:created>
  <dcterms:modified xsi:type="dcterms:W3CDTF">2021-11-02T09:04:36Z</dcterms:modified>
</cp:coreProperties>
</file>