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2B8E3-958E-4B35-A401-D04E1A02F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E57D0B-9E07-44FB-9D1A-35E022954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08555-03EB-448F-B7AE-58AB66653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CABD4E-A400-440F-BF4E-E2E93AB75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7B300-151C-450F-9033-CD46B596E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0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FA21D-CF44-49C9-BF7E-4889DA43A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7C7D83-4917-4F30-935B-00BD7A7CE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EF2CF0-0F91-4B15-B6BC-1FCF5AEA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98764-0F29-4DE3-A831-5BC227D3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4CB9F-DA83-4B9A-92D3-8E0EC7E8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469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1A27B5-FDE3-4601-B073-8E469EF66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4C3039-A524-406E-9D65-2D3DFC2D1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0600B-6A70-4397-97EA-4138846F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C61F0-24FD-415D-A9D9-0EE37DFE7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4C4C2-DBAE-470C-8265-76209993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041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E0118-4073-4043-9B43-57182FB76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19138C-658C-43E8-8AAF-90385FA6F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491F8-03E7-42FE-A47B-79F7B1C5A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6BD56-C536-44CC-BCE3-0936D63F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2C390-41AF-4BD6-AD14-B95CCB312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69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5E028-C01F-4FEF-B2AA-48AA992A0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9C100A-03F1-44FD-A7EE-B237EA822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72972-9B85-4DD9-85DB-1E09A4C4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E416F-0ABC-4D53-9160-8AF65803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30FB9-2B14-4664-B8C9-0B233BCA5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8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2ECA8-6BB2-4627-9020-38241190C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30643-54E0-4B9F-807F-F56E3C49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9970D-3F1C-4A78-9054-728668BA7F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F77CB-3446-4A34-88B9-EDE06756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780F0-2709-400F-9063-F1905C444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1897D-13E0-4214-88FA-FDF15F66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877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91BCF-FD8A-4565-982C-608F26B87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11D8F3-5981-4815-9C7A-7A4BFA03C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115CD6-0029-4949-8B48-74ED1CF650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A0ECF6-40E5-41A0-A5D1-BADBF4C616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38FE9-77D5-4B61-9A44-6E3ED3BE4E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FEDCA0-EDA4-47D8-BCB5-196EB0726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9ABE88-86DC-4F04-88BF-429C7259D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8DF1A4-5440-40F8-97B9-B8527A4CF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3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C5D58-84C8-4A66-A9AB-7F3B38FFC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52CBD-27C0-4F8D-9DF7-896A56E8C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88C8C-1151-4EB5-8B72-2646395C0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E0855-15E8-43B0-953C-1FEDCC8D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93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FC1BF0-6AAD-4BE5-9397-08ABF674B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F2E8F-352D-4DE5-8AFE-F74F6CA8F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A06FE-541E-4313-8B4D-D20563B2F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958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3E56-300E-46D6-A465-E1BC33A1C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EAFDF-980F-4295-8594-FC719C9B8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39753E-D438-4B5A-BE2E-BCA7EBEE8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6A6BCF-94BD-4F77-9846-E839DF8BA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D0B60-6BFF-4404-9A36-73EA4A802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BBFE9E-66E6-4502-B7ED-86857BEF8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868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EB5A4-449A-4A36-B71E-8059B01DC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37ADD8-41DC-4618-8772-45531C1E9D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10E7C-3638-47B8-97CD-B7A92649F4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CA0A2-45A4-468E-A871-DD077B40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40361-BED7-490C-8053-C63B38349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467C82-4392-4A94-A137-4004559A9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24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538DF-57E8-4099-B046-10C985BDA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82C70-ECFE-44D7-8A74-184E94CB7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64415-AE84-421D-971D-5748FE61BA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7E2BA-0627-412B-8D39-FBDBB4F822D5}" type="datetimeFigureOut">
              <a:rPr lang="en-GB" smtClean="0"/>
              <a:t>21/02/2022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F6F10-1AA2-4D04-A178-2CDFA24B0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6D712-695E-4B83-8D65-0810013A6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4A2DF-0697-4C75-AC25-B931C2FA8E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68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7C766BE-FC68-4398-987A-63C9923B1232}"/>
              </a:ext>
            </a:extLst>
          </p:cNvPr>
          <p:cNvSpPr txBox="1">
            <a:spLocks/>
          </p:cNvSpPr>
          <p:nvPr/>
        </p:nvSpPr>
        <p:spPr>
          <a:xfrm>
            <a:off x="1524000" y="1848076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0070C0"/>
                </a:solidFill>
              </a:rPr>
              <a:t>Fill in the Missing Ai Words</a:t>
            </a:r>
            <a:endParaRPr lang="en-GB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443CE6E4-A9E2-4515-BADA-BBA3944B2380}"/>
              </a:ext>
            </a:extLst>
          </p:cNvPr>
          <p:cNvSpPr txBox="1">
            <a:spLocks/>
          </p:cNvSpPr>
          <p:nvPr/>
        </p:nvSpPr>
        <p:spPr>
          <a:xfrm>
            <a:off x="2130490" y="3947270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sentences on the next slides have a word missing that contains the ‘ai’ digraph.  Fill in the missing word to complete each sentence.  We’ve provided answers on the last slide.</a:t>
            </a:r>
            <a:endParaRPr lang="en-GB" dirty="0"/>
          </a:p>
          <a:p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5D83F5-9A60-44F6-97E9-C29B998C01F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3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8602CF2-B378-413C-BA65-6C75BF96F7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028D5DD-AF1E-4927-B228-DAC474526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248" y="0"/>
            <a:ext cx="9467110" cy="591796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F6323E6-D745-4A95-9F51-40FA83AE3CED}"/>
              </a:ext>
            </a:extLst>
          </p:cNvPr>
          <p:cNvSpPr/>
          <p:nvPr/>
        </p:nvSpPr>
        <p:spPr>
          <a:xfrm>
            <a:off x="866969" y="0"/>
            <a:ext cx="6524625" cy="5429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4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8602CF2-B378-413C-BA65-6C75BF96F7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8CDE89-AFDA-4462-AE58-CF3B46CD1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4188" y="0"/>
            <a:ext cx="8848859" cy="6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56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8602CF2-B378-413C-BA65-6C75BF96F7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A447B4B-9B1B-4EC9-994D-0B47E67F23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789" y="514350"/>
            <a:ext cx="7633600" cy="97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6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Campbell</dc:creator>
  <cp:lastModifiedBy>Joe Campbell</cp:lastModifiedBy>
  <cp:revision>4</cp:revision>
  <dcterms:created xsi:type="dcterms:W3CDTF">2022-02-21T21:17:49Z</dcterms:created>
  <dcterms:modified xsi:type="dcterms:W3CDTF">2022-02-21T22:01:01Z</dcterms:modified>
</cp:coreProperties>
</file>