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70EC-C689-456D-98C0-580B8228E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A7157-A004-491A-9F35-211B33563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4D0DA-EA25-4FA2-8F2F-4CDDB71F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80F09-F24A-400C-B235-5867B1413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0F598-6226-4F8B-9A23-835CCE6A1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7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AC7D-0531-460C-80F4-1D2B81C7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AD3F70-64EA-4C9F-95FB-A8D9FAE37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F9989-EA14-471B-AB25-A56CFF0F4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BCCBD-DA48-41CC-A637-36A34A32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43FC5-57C2-4904-86AC-B115277D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5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E248EC-E9B2-4B21-A88C-DB4BA005D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44BB7-6243-49C4-AAA5-D706759EA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37857-FB83-4FD6-B7D6-D86B63F1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0E724-44EF-4CAD-B2A7-AE72093A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D72E5-DFDA-431E-9B84-B7013C3C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01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9B36-B529-4D6F-BB02-BD65CE67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9464-F35E-46AA-A3C7-4C101E9BB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C6386-5114-4FD0-BF3F-22E23E26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B4D1A-9CC2-4F0A-A729-9E6FD8D40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C68A7-88A2-465B-B095-2BF558A9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65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61CF8-4A1C-4E51-856C-5D7CD3EFF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D1FB9-9A8F-4C43-91B3-9F42647F7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703C5-A0C2-412D-A99B-98AE20EB7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E60CE-7D78-4223-8552-137E91584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5C489-EA68-488A-8A9B-8C1D7477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88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33C9-1E73-4AD4-A7FB-C03030F31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4A0F8-873A-4910-AAFC-169BC112F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4585F-FAAF-473A-AF22-FA17789A0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87C2B-C408-4DDB-8998-860EE4979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93331-67C0-45E3-B81C-CC09E6530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415E5-D800-4C25-B6DD-ABBF0416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06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0B98-D765-4006-BAAD-068CD765C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E0700-C6DD-49C8-BC7D-4731DC3E3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1A3D2-0DC2-428A-AA24-6E164CAEA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1A5FD3-3A1E-4714-AF03-737A0B008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8CBEE-AC20-45D2-A06D-EBCDC9A35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206BD3-CA3D-4D4E-AB47-77DFFB341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8D39DA-AF64-4570-A907-8394B125C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86E324-5D9B-4403-A82E-361CB58A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36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FC707-FED7-4E9D-9915-650DD1DEB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72F8DC-8705-4C25-9E8D-2FFC9470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CEA71-4C73-47AB-BBC9-00D61B8A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13BB7-B2D5-4527-9DFE-CF050EE5D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86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ED9B08-32A7-48C6-8054-5B34E97B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249813-3645-454C-BECC-D3423131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1842C-8DAD-47C7-B53D-93A3B835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05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C8C7-FEFD-41EF-A3B7-2B9166CE9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2ACE8-1CB8-4360-A1DE-9900547A4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D8746-F2B7-4921-B183-D8E599F4D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FEC50-C6A3-4C9E-B584-92F90622C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6DA27-73DD-4D45-B87D-72046306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46AAD-C187-47DE-85FC-2B33B067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5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C5CB-9513-47E9-8F29-3748409D3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2111DE-B516-4CF8-8CFB-9D957F617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6CD36-3162-476F-8880-F73E43306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3A19E-6453-4B12-80E7-8197D6BC6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25DFC-C2CE-40F5-9F5D-315A8DCC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F53F4-5E25-495F-A6D7-EB4976FFA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05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67A50-F371-4035-A298-3CB78373B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E9B02-F913-4C1B-9FC9-572706F48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417AB-821D-49C0-AD13-415244B6E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272D-AA00-44AF-9EFE-BB1B68BDC650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332CB-90D8-450E-9919-B8AFAE4D9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41A94-B363-4F92-97AF-271BFE684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924F8-9179-4D19-8020-9B0655A9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92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7C766BE-FC68-4398-987A-63C9923B1232}"/>
              </a:ext>
            </a:extLst>
          </p:cNvPr>
          <p:cNvSpPr txBox="1">
            <a:spLocks/>
          </p:cNvSpPr>
          <p:nvPr/>
        </p:nvSpPr>
        <p:spPr>
          <a:xfrm>
            <a:off x="1524000" y="1848076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0070C0"/>
                </a:solidFill>
              </a:rPr>
              <a:t>Fill in the Missing Ck Words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43CE6E4-A9E2-4515-BADA-BBA3944B2380}"/>
              </a:ext>
            </a:extLst>
          </p:cNvPr>
          <p:cNvSpPr txBox="1">
            <a:spLocks/>
          </p:cNvSpPr>
          <p:nvPr/>
        </p:nvSpPr>
        <p:spPr>
          <a:xfrm>
            <a:off x="2130490" y="3947270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the sentences on the next slides have a word missing that contains the ‘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k’ digraph.  Fill in the missing word to complete each sentence.  We’ve provided answers on the last slide.</a:t>
            </a:r>
            <a:endParaRPr lang="en-GB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5D83F5-9A60-44F6-97E9-C29B998C0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3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C58C13-6F8D-4502-B3C2-1513883339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80FE3B-A08D-4B61-A1E1-BFF489EF5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811" y="840018"/>
            <a:ext cx="9434378" cy="44809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8D56FCC-9BC8-4649-BB7B-BA8D710BCB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350" y="538727"/>
            <a:ext cx="1577477" cy="199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8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6CB145-D8BA-42E8-8AE4-DB49A02D62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5062AE0-334E-4932-AB89-BDEE0C941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710" y="287181"/>
            <a:ext cx="8862828" cy="37569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432325-3229-4A92-8716-E3A719F5B8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9381" y="4044167"/>
            <a:ext cx="8367485" cy="312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7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056E87-4A2B-4B2A-B45E-FE85FDC829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DB7660-AED4-4181-A80F-E64B1B341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216" y="598121"/>
            <a:ext cx="6424217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86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Campbell</dc:creator>
  <cp:lastModifiedBy>Joe Campbell</cp:lastModifiedBy>
  <cp:revision>7</cp:revision>
  <dcterms:created xsi:type="dcterms:W3CDTF">2022-02-04T21:34:26Z</dcterms:created>
  <dcterms:modified xsi:type="dcterms:W3CDTF">2022-02-04T21:45:29Z</dcterms:modified>
</cp:coreProperties>
</file>