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C2C94-80AD-470D-AAEF-56A12DE39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F52A2E-AE30-4BC2-84F6-7FF3CF5FE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9BB2-1712-4F50-91FA-369341989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74C-0ECF-4B8B-B7A5-7388D8F77AB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8DCD7-700E-49E7-B127-70C7B5876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8CE73-7EDB-4172-96EE-F01899804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8182-6873-41AA-8360-9068C1568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22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CB907-1C0F-4297-896F-BC7192074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E1DAC-DD3A-4143-AA42-A82D593C1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C1600-DB1F-4CFC-A1EF-5482942FD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74C-0ECF-4B8B-B7A5-7388D8F77AB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E5D20-8C2E-4E7B-99D5-40B9DAE28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83105-AA66-4485-9D40-C5949875C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8182-6873-41AA-8360-9068C1568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22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3E63A3-CB19-4A09-BC7E-5C82151E57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FD97D-E4A5-4158-A347-ECC099E88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87C9A-A241-4A0E-A573-4E76D79C6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74C-0ECF-4B8B-B7A5-7388D8F77AB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F8E41-EB55-438F-9727-3AF332C6B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1D183-61E5-43B0-A41D-208E04370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8182-6873-41AA-8360-9068C1568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62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A044D-98DE-40A0-8A2A-BCCFCF1A0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FE847-D4E9-4C80-827A-A8FD14A2B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87137-5EAF-4D3B-9428-9B3F21944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74C-0ECF-4B8B-B7A5-7388D8F77AB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96526-0935-41D8-B77C-D80CF9C03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999B5-F251-44A7-A9AA-B525093CA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8182-6873-41AA-8360-9068C1568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29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E5021-4C18-41BA-9A6F-41A7C243E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4372F-D642-456F-9750-0B6A0EC22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B3D60-FA76-4F65-AF15-DE0659771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74C-0ECF-4B8B-B7A5-7388D8F77AB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7D951-A29B-48A8-BC0F-AF09D7378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35513-C1E5-47F1-8D4F-EDD250D5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8182-6873-41AA-8360-9068C1568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17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7F8BF-DC58-4C9E-8AD8-69EB7BD98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BEF2F-76E2-4BDC-8249-F21088D552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C80704-614C-4AE8-A442-C90AB4E19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EA11B-55C8-4232-95DA-22DC04E1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74C-0ECF-4B8B-B7A5-7388D8F77AB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078D9D-3AA6-4708-A9CF-EBE6BDB0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F0937-4D14-4F37-B4C2-EF0772132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8182-6873-41AA-8360-9068C1568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13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43F8A-FFC0-4B97-8143-88B1262DC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F2350-6DD8-4FDE-A321-A643FF38F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B67CB-BB24-4B93-A50D-F4394F492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E5346E-46DA-41A6-AE21-27A03960C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E3C72D-D73F-42D1-9205-B404C41F54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01A23F-495B-4AF6-B60F-2D8CF6AC6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74C-0ECF-4B8B-B7A5-7388D8F77AB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CB1F8E-D845-48DE-B663-4BE71FC8C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4E6A7D-244A-4BF2-9E22-EEA5CDB28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8182-6873-41AA-8360-9068C1568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3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2276-34A4-4F0C-AC1C-05A31B429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776FC7-FB3B-40FD-90DE-6008F5915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74C-0ECF-4B8B-B7A5-7388D8F77AB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CC9036-AF8C-4D5E-B449-FCAAD472B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671AB4-503D-4A5B-869D-69160197E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8182-6873-41AA-8360-9068C1568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69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C6FC74-3AA4-45FB-8D77-0DF5A29F8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74C-0ECF-4B8B-B7A5-7388D8F77AB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453364-2448-4816-9BC8-002A5D272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2512AC-4A02-4797-82E3-127E87853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8182-6873-41AA-8360-9068C1568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69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CA42F-DE96-4174-A915-2B59A1CC5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271CB-E8A8-42AC-9081-AC6346A9A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2BACAF-3804-469D-9F1C-93A053FDD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BFDDC0-B27B-410B-A7B4-0E5A4E6AF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74C-0ECF-4B8B-B7A5-7388D8F77AB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4FE2F-9E70-488E-839D-4916C4DE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67659-B93D-4F72-BDEA-344953C27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8182-6873-41AA-8360-9068C1568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67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EE9A3-3F08-4B33-9703-9000C3B08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D2B894-441F-4908-9A0F-5C27DA84D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03A5C7-B485-4C37-AE6A-089BFC9C6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87792-C970-41FF-B9F8-FDC93704B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74C-0ECF-4B8B-B7A5-7388D8F77AB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790942-7DAF-4A4F-B05E-E2BC2140B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88122-DDDA-4AD6-9803-A208AA766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8182-6873-41AA-8360-9068C1568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19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CB674E-16D3-4EB8-A30E-FD88BEE19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6B067-52B8-4C4D-BEFF-5A47878E9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CE114-DF35-4F2C-92DE-447862B4FB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4274C-0ECF-4B8B-B7A5-7388D8F77AB2}" type="datetimeFigureOut">
              <a:rPr lang="en-GB" smtClean="0"/>
              <a:t>27/02/2022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DAB47-91F1-4B50-9174-12F37BCB8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C1435-5F96-4FFB-9CF5-CE4904496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E8182-6873-41AA-8360-9068C1568F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89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7C766BE-FC68-4398-987A-63C9923B1232}"/>
              </a:ext>
            </a:extLst>
          </p:cNvPr>
          <p:cNvSpPr txBox="1">
            <a:spLocks/>
          </p:cNvSpPr>
          <p:nvPr/>
        </p:nvSpPr>
        <p:spPr>
          <a:xfrm>
            <a:off x="1524000" y="1848076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0070C0"/>
                </a:solidFill>
              </a:rPr>
              <a:t>Fill in the Missing Oa Words</a:t>
            </a:r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43CE6E4-A9E2-4515-BADA-BBA3944B2380}"/>
              </a:ext>
            </a:extLst>
          </p:cNvPr>
          <p:cNvSpPr txBox="1">
            <a:spLocks/>
          </p:cNvSpPr>
          <p:nvPr/>
        </p:nvSpPr>
        <p:spPr>
          <a:xfrm>
            <a:off x="2130490" y="3947270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of the sentences on the next slides have a word missing that contains the ‘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digraph.  Fill in the missing word to complete each sentence.  We’ve provided answers on the last slide.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5D83F5-9A60-44F6-97E9-C29B998C01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3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47DFD1-634B-4E34-A56E-C1EF19DBB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83F29A-9C33-4F15-A48B-371EF8D727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3402"/>
          <a:stretch/>
        </p:blipFill>
        <p:spPr>
          <a:xfrm>
            <a:off x="411012" y="2080726"/>
            <a:ext cx="10798476" cy="36135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B54ADF3-B3FF-4623-99B3-39D108516E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349" y="860624"/>
            <a:ext cx="7353551" cy="1006276"/>
          </a:xfrm>
          <a:prstGeom prst="rect">
            <a:avLst/>
          </a:prstGeom>
        </p:spPr>
      </p:pic>
      <p:pic>
        <p:nvPicPr>
          <p:cNvPr id="8" name="Picture 7" descr="Football, Goalkeeper, Silhouette, Athlete, Ball, Catch">
            <a:extLst>
              <a:ext uri="{FF2B5EF4-FFF2-40B4-BE49-F238E27FC236}">
                <a16:creationId xmlns:a16="http://schemas.microsoft.com/office/drawing/2014/main" id="{A120F635-F440-4163-A9F0-25C20FD938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315228"/>
            <a:ext cx="3184712" cy="18945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6002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47DFD1-634B-4E34-A56E-C1EF19DBB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5DC44D7-24B3-4036-8356-EBE0C559E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73" y="129307"/>
            <a:ext cx="10912786" cy="538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47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47DFD1-634B-4E34-A56E-C1EF19DBB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2203AF8-2E37-4E49-AA11-DA9D2DE5E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705" y="188447"/>
            <a:ext cx="10158340" cy="34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90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47DFD1-634B-4E34-A56E-C1EF19DBB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3C615E-9308-49B8-ABD3-90BDF057EF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330" y="327321"/>
            <a:ext cx="1696515" cy="578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242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44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Campbell</dc:creator>
  <cp:lastModifiedBy>Joe Campbell</cp:lastModifiedBy>
  <cp:revision>5</cp:revision>
  <dcterms:created xsi:type="dcterms:W3CDTF">2022-02-26T11:47:29Z</dcterms:created>
  <dcterms:modified xsi:type="dcterms:W3CDTF">2022-02-27T12:37:15Z</dcterms:modified>
</cp:coreProperties>
</file>