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4F53-7CB6-44EA-9B60-2CEA513DF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80AB1-A0DD-4B99-BE5D-63DB17710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C2034-513E-497B-B3AF-FE6A0F14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65432-FBB8-4A75-AAE0-EC42E0EA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626D9-4620-4AEE-A6D1-8A8FD4C13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65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148F7-2F4C-4B00-B18D-31F7ECBFC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E9FCE-0580-48F7-BC3A-9C94A2FDF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63CAC-8E0B-4862-9416-FBEFADAC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D89D3-8261-464D-93C9-0B3C09B6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EF7BA-86B3-43DA-BC2F-2A5106A6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7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FC5CE-F9D4-495F-A391-2B18F62F8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2F0A9-0FD1-4A34-AB17-D968DCA72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55AEE-3B35-480A-9118-22B602BB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3FC24-22D1-4381-BCBB-7101F38C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C8BA2-DD49-45BD-AB94-7FEBE7D0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8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9369-4733-41DA-B2C7-775B4C29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0B9C0-4EE6-4ACE-A767-D6BB2BF64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35030-F5B0-490C-8787-EAF363E4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4C613-E06A-4F49-AF30-427DB49B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F38B2-B82D-427F-94B9-1C557FC69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1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6F0EC-0048-48D0-88E7-35483859B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D5521-0281-4CF2-85AD-CA7F19A9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85D62-2011-4F8E-AF34-F0CF5603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62B4-2DF4-42D4-B10E-7E0BE2A5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EE7C8-BFAE-4154-AE20-9F3B9B4E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2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C9C3-0060-4271-B31C-3F4287B3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A6D1-6D84-43AF-8284-15CA85097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1C8A5-D5A6-4D96-9B94-0CFCD8045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E2ED1-6F09-473B-906E-E5EDCD71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6126C-66E1-45A7-804D-920F01096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0FC8A-C1C4-4DA3-9A9C-F4DD6470E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48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76E0-5A53-48E0-8834-84C7C68B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C7600-C48F-4534-8820-EB801ACF8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79FFC-3858-4B13-8DFC-237B0ED40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F5679-8AED-48E0-8D6E-3F148658F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8CF50-73E2-4D69-8289-4271D6F6B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24FD05-E4FF-4084-ABC4-313CF245D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3BC84A-8EF5-41AF-BD85-F67976B1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11F0F1-E4B2-46A7-9E99-10095329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7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21A2-FF07-4968-9A31-CBC9EAD2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3E909-779E-43B4-AD1A-AF48D462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0C351-6722-477D-A96F-9E834616C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C728C-ACC0-4D1E-B373-6E795B13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3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15A1F-DABE-4D33-8FA9-6ADC53EF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9B13A-559B-4232-A480-42D5C418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BBA70-7E62-4C2E-B0AE-EC341881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3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3CAD5-AF57-4EA3-8F2C-04C3888F3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BB9-5C24-4CFC-A380-AC4C40E4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FE746-301B-4F19-937F-335F8EE88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0339C-2642-448F-B95A-1747345C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2E456-3734-4B4F-BEAE-53CCCDA7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2C5E1-82A7-430E-9350-A84ECBD6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53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B06B-4370-40AE-9BF4-870DC527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8DAB1E-8C25-4E75-B4BD-64008898C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25B73-C569-4A7B-85C7-A11AB73B6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645E2-316C-42EF-9D94-38AE6B35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D2528-911B-4992-9068-214A5F8F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6B372-C802-400E-96A5-956EBE09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A7AAAB-D8E2-44BF-9157-A1E840AB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26270-7A31-4B8D-A41B-90E57559D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90ACE-08F3-4D41-946E-7F32092AA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DD27C-E407-4851-83E8-B76AC405E683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A8C19-2B20-43B0-92BC-124B10D4E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A34AE-7B39-45CD-A354-1972C79B6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33F5-362C-4C8C-8C85-F34756457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1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ECED-2309-4BE1-BB79-E8ACCC2A5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9138"/>
            <a:ext cx="9144000" cy="23876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Find the Ch Words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B880A-BCD9-4E2E-AE5B-1CF146BAB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8685" y="4245850"/>
            <a:ext cx="9144000" cy="1655762"/>
          </a:xfr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students to identify the images that represent words containing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digraph and circle them.  Then try to spell each of the ‘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words that are appropriate for the students’ stage of phonics development.  We’ve printed the answers on the last slide. </a:t>
            </a:r>
            <a:endParaRPr lang="en-GB" sz="18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E771BA-C0D6-4F17-B7DE-BC9BEDC776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3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ree vector illustration">
            <a:extLst>
              <a:ext uri="{FF2B5EF4-FFF2-40B4-BE49-F238E27FC236}">
                <a16:creationId xmlns:a16="http://schemas.microsoft.com/office/drawing/2014/main" id="{2DFC9FBD-A419-4FDA-8356-CE19678FD9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" t="12176" r="10309" b="11100"/>
          <a:stretch/>
        </p:blipFill>
        <p:spPr bwMode="auto">
          <a:xfrm>
            <a:off x="635151" y="284431"/>
            <a:ext cx="1462152" cy="18808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Vector drawing of blue color flower">
            <a:extLst>
              <a:ext uri="{FF2B5EF4-FFF2-40B4-BE49-F238E27FC236}">
                <a16:creationId xmlns:a16="http://schemas.microsoft.com/office/drawing/2014/main" id="{0EA4F5A9-E4D7-4E32-9082-61A08EBE9C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249" y="543829"/>
            <a:ext cx="991237" cy="13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Blue chair">
            <a:extLst>
              <a:ext uri="{FF2B5EF4-FFF2-40B4-BE49-F238E27FC236}">
                <a16:creationId xmlns:a16="http://schemas.microsoft.com/office/drawing/2014/main" id="{2E46FB07-E8DA-4270-91E6-6665CA6D70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137" y="499823"/>
            <a:ext cx="991237" cy="1665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Vector illustration of horse standing">
            <a:extLst>
              <a:ext uri="{FF2B5EF4-FFF2-40B4-BE49-F238E27FC236}">
                <a16:creationId xmlns:a16="http://schemas.microsoft.com/office/drawing/2014/main" id="{66586A4A-BA36-4311-BDB0-AC7E01EA43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36" y="361711"/>
            <a:ext cx="1963875" cy="1649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Ugly green fish side vector illustration">
            <a:extLst>
              <a:ext uri="{FF2B5EF4-FFF2-40B4-BE49-F238E27FC236}">
                <a16:creationId xmlns:a16="http://schemas.microsoft.com/office/drawing/2014/main" id="{ECDE47C9-2BD5-47B7-8DA5-F604B4D26B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49" y="2649757"/>
            <a:ext cx="1666875" cy="78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Bicycle, Bike, Cycle, Wheel, Pedal, Speed, Activity">
            <a:extLst>
              <a:ext uri="{FF2B5EF4-FFF2-40B4-BE49-F238E27FC236}">
                <a16:creationId xmlns:a16="http://schemas.microsoft.com/office/drawing/2014/main" id="{F6335510-2708-41D1-952C-D0EA991E50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47" y="2563757"/>
            <a:ext cx="1846580" cy="1062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Sketch, Chess, Drawing, Black And White, Gray Scale">
            <a:extLst>
              <a:ext uri="{FF2B5EF4-FFF2-40B4-BE49-F238E27FC236}">
                <a16:creationId xmlns:a16="http://schemas.microsoft.com/office/drawing/2014/main" id="{8C7E2821-9797-4A82-A93C-F8976A82C92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767" y="2203519"/>
            <a:ext cx="2005330" cy="129159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ED5B3BB5-811E-4425-A508-8B416903CE60}"/>
              </a:ext>
            </a:extLst>
          </p:cNvPr>
          <p:cNvSpPr/>
          <p:nvPr/>
        </p:nvSpPr>
        <p:spPr>
          <a:xfrm rot="19568019">
            <a:off x="9461632" y="3456252"/>
            <a:ext cx="429260" cy="179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17" name="Picture 16" descr="Woman, Side Profile, Face, Short Hair, Style, Stylish">
            <a:extLst>
              <a:ext uri="{FF2B5EF4-FFF2-40B4-BE49-F238E27FC236}">
                <a16:creationId xmlns:a16="http://schemas.microsoft.com/office/drawing/2014/main" id="{6374BAA1-7BC9-4087-9D23-3D5393F6F93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237" y="2388482"/>
            <a:ext cx="1117600" cy="148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Ball Pen, Biro, Pen, Black, Write, Author, Writing">
            <a:extLst>
              <a:ext uri="{FF2B5EF4-FFF2-40B4-BE49-F238E27FC236}">
                <a16:creationId xmlns:a16="http://schemas.microsoft.com/office/drawing/2014/main" id="{F3FE4403-02C5-4584-A251-985F24F8F56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728" y="3668492"/>
            <a:ext cx="622935" cy="1246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Cloud, Weather, Sky, Nature">
            <a:extLst>
              <a:ext uri="{FF2B5EF4-FFF2-40B4-BE49-F238E27FC236}">
                <a16:creationId xmlns:a16="http://schemas.microsoft.com/office/drawing/2014/main" id="{115B04C4-D237-4DD0-87E7-0DD730F57E0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141" y="4125762"/>
            <a:ext cx="1565275" cy="102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Cartoon, Chemist, Chemistry, Experiment, Science">
            <a:extLst>
              <a:ext uri="{FF2B5EF4-FFF2-40B4-BE49-F238E27FC236}">
                <a16:creationId xmlns:a16="http://schemas.microsoft.com/office/drawing/2014/main" id="{43AA26AC-57E5-41AF-9C4E-53A1B605FFB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278" y="3806841"/>
            <a:ext cx="1017905" cy="150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Peach, Damascus, Peach Tree, Fruit, Fruits, Orchard">
            <a:extLst>
              <a:ext uri="{FF2B5EF4-FFF2-40B4-BE49-F238E27FC236}">
                <a16:creationId xmlns:a16="http://schemas.microsoft.com/office/drawing/2014/main" id="{93CC7175-3AFF-49F9-8573-292B46DCB9C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210" y="3782600"/>
            <a:ext cx="1461135" cy="1284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Banana, Yellow, Fruit, Tropical Fruit, Food, Healthy">
            <a:extLst>
              <a:ext uri="{FF2B5EF4-FFF2-40B4-BE49-F238E27FC236}">
                <a16:creationId xmlns:a16="http://schemas.microsoft.com/office/drawing/2014/main" id="{0AB17AB6-6076-4610-983E-A336ABF018B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29" y="4161171"/>
            <a:ext cx="159321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Rock, Boulder, Stone, Nature, Granite, Mineral, Solid">
            <a:extLst>
              <a:ext uri="{FF2B5EF4-FFF2-40B4-BE49-F238E27FC236}">
                <a16:creationId xmlns:a16="http://schemas.microsoft.com/office/drawing/2014/main" id="{7D49A012-7B5D-48C2-B723-85A2324E56F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957" y="5454777"/>
            <a:ext cx="1482090" cy="988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Cartoon, Chef, Chubby, Comic, Cook, Cooking, Fat, Food">
            <a:extLst>
              <a:ext uri="{FF2B5EF4-FFF2-40B4-BE49-F238E27FC236}">
                <a16:creationId xmlns:a16="http://schemas.microsoft.com/office/drawing/2014/main" id="{71E3CF6A-6460-4570-9A4B-D180037C882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931" y="5010054"/>
            <a:ext cx="1144270" cy="15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Hammer, Tool, Metal, Hit, Break, Carpentry, Equipment">
            <a:extLst>
              <a:ext uri="{FF2B5EF4-FFF2-40B4-BE49-F238E27FC236}">
                <a16:creationId xmlns:a16="http://schemas.microsoft.com/office/drawing/2014/main" id="{9603A5F6-7C74-452B-854A-88F482EDA9B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94" y="5278129"/>
            <a:ext cx="1269365" cy="1275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Flashlight, Light, Cartoon, Emergency Light">
            <a:extLst>
              <a:ext uri="{FF2B5EF4-FFF2-40B4-BE49-F238E27FC236}">
                <a16:creationId xmlns:a16="http://schemas.microsoft.com/office/drawing/2014/main" id="{60C253AD-1AF4-4262-A613-06DC65CD6E9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1630">
            <a:off x="9882282" y="5043255"/>
            <a:ext cx="1308735" cy="138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A0CE2B4-2700-426F-BA6F-B62775DF4A2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88" y="5109205"/>
            <a:ext cx="1086485" cy="140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B450B9B-C2C2-4ABB-95C7-2415F76E815F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4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59EBA-FABC-4208-873B-FD2C8CD7E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98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Answers: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air,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ess,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in,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emist, pea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imp,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ef, tor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61E91B-0108-4FC0-871D-B34B0E1DB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4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Find the Ch Words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Ch Words</dc:title>
  <dc:creator>Joe Campbell</dc:creator>
  <cp:lastModifiedBy>Joe Campbell</cp:lastModifiedBy>
  <cp:revision>8</cp:revision>
  <dcterms:created xsi:type="dcterms:W3CDTF">2022-01-25T21:20:43Z</dcterms:created>
  <dcterms:modified xsi:type="dcterms:W3CDTF">2022-02-06T10:23:53Z</dcterms:modified>
</cp:coreProperties>
</file>