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2DFF6-CBA3-4D9B-83E8-DB562901F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FF9CF-6C34-41DF-B186-898864069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35E7E-D902-4C5E-9B90-14691546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0BA27-6A31-405E-90C5-2EE40B830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D211D-AA66-4971-ABF9-0163366F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2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790-0326-4C7D-981B-553ECDA18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B1B32-EAFD-44BC-8669-0919A8B2F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06E9-BB52-48EE-883F-A7F4F809B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02871-64CB-4751-B913-5E4A8C41F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E20D1-F8E9-497A-AF20-D2CF98DF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16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EB2ECF-BAF3-4D5F-9526-AAB9370C37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D21337-2E26-490B-9D9C-F73B5B4338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276EA-0BE4-45DC-B992-98B8013E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B7659-9876-4883-88FA-B5B726D5A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132391-CBF3-4BA2-A9A4-278EBC93A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34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089AE-8E5C-4948-99B7-609F34797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13F7B-162F-473F-A14B-4DE3E114E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C85CF-6414-4B4D-A7CB-5D3910D5B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A692F-8878-4C2E-981A-7725D5B3A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3C8F-F4DD-4664-8580-9D2D01CE6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9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CE27D-EBC4-4EC4-A565-D44425F82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534C0F-3A43-4B98-8823-8D6A85479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BF7D37-9A39-4E1F-BC3D-F3229B51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E483F-4360-4917-B0F9-3858F5AC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E60B3-6E45-4A5B-BC0B-5BCCD1C1D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505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B9E48-B277-4AEB-831C-CD3C23648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4880-7066-4988-966D-6000405FD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346F02-1679-4B56-BE76-EB574942D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C8E1D-78D4-4F75-897B-D96B99D6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69B3B-5BAE-47EB-9A96-A45FC47DD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25E69-CF64-4F82-B093-CB0A5C27D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40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2C1A7-E15B-40FE-892D-02791437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3F0972-F0DE-47D4-BE17-E52DF8AB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8E5324-DE14-4906-B598-A0ED69ED7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9090DF-3B5A-4D7D-A5DF-C20C17328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D0237F-33B4-4C42-9DD7-E479B7F5A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642225-070F-4D68-9268-08973E0B6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0DD7C9-FCC8-426A-B196-DFE6185F2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50598F-1F65-41CA-B77B-17E1F3B83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83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2D3C0-FE7A-4BCB-B525-AAEAC6B7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1E79DF-11CD-46A3-89EE-6A7D65882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31CF0-B6BF-46EA-8053-2259D910F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DA136-0BD5-4F1E-93B5-78169CDA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4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DA196D-15B4-40A2-8073-DCE693801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4E969-347F-4158-8A50-CA9F16CE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F6023-9C3F-4685-9577-128B3DAD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0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D8818-5AD3-430D-9F01-ADD86285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BF24D-0CF0-4BA1-A2EB-640D51F78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D428F4-D34B-4E10-99D4-21A3159D3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EB25A-0C6B-4FF9-8CEF-F3D593355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F0314-257C-434A-8AA6-E84D2E7DA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ACBFD-5289-4D81-A4DA-CFF26768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D5B5E-BE89-4FB7-8560-3C52A3A6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C69507-F294-495B-8B7A-F8F4C0B1D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5709E3-E54C-4FAE-B3D5-AC7741741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242F6-AD39-4628-9958-D80FEBC9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43E5A-1C08-4AB4-B7E6-50738D6E3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C694F-7649-42EB-964A-00D2F77CF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1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C2E951-4CEA-4017-A0C5-2F6B631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FBA99C-1AD7-45EF-A202-B5C443FA3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335CC-5D38-488F-A557-8FAEC0F98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7F641-F3E9-4452-A4E9-312D4DD792B6}" type="datetimeFigureOut">
              <a:rPr lang="en-GB" smtClean="0"/>
              <a:t>26/02/2022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DBDA-6664-4921-BAAB-768520A0B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316A9-5A97-4669-9F94-07A56F15D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F8963-FF0B-4C99-9569-5EDB5E4F64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10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FF8076D-2486-40A9-BC52-2499D626F082}"/>
              </a:ext>
            </a:extLst>
          </p:cNvPr>
          <p:cNvSpPr txBox="1">
            <a:spLocks/>
          </p:cNvSpPr>
          <p:nvPr/>
        </p:nvSpPr>
        <p:spPr>
          <a:xfrm>
            <a:off x="1262743" y="2139399"/>
            <a:ext cx="9144000" cy="9117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b="1" dirty="0">
                <a:solidFill>
                  <a:srgbClr val="0070C0"/>
                </a:solidFill>
              </a:rPr>
              <a:t>Find the Oa Words</a:t>
            </a:r>
            <a:endParaRPr lang="en-GB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C157EF-6612-4F62-A731-7BDB30EF53A0}"/>
              </a:ext>
            </a:extLst>
          </p:cNvPr>
          <p:cNvSpPr txBox="1">
            <a:spLocks/>
          </p:cNvSpPr>
          <p:nvPr/>
        </p:nvSpPr>
        <p:spPr>
          <a:xfrm>
            <a:off x="1524000" y="4031246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students to identify the images that represent words containing the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digraph and circle them.  Then try to spell each of the ‘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words’ that are appropriate for the students’ stage of phonics development.  We’ve printed the answers on the last slide. 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FE41C7D-D78E-4F2F-BE4A-C9EEEB108B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49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A84F92-D529-4492-8E6B-22A6D62F5B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5" name="Picture 4" descr="Old Rowboat, Oars, Wooden, 3D, Render, Fishing, Swamp">
            <a:extLst>
              <a:ext uri="{FF2B5EF4-FFF2-40B4-BE49-F238E27FC236}">
                <a16:creationId xmlns:a16="http://schemas.microsoft.com/office/drawing/2014/main" id="{83D6649B-D4E9-45BD-9B8A-EA4246426E9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2" t="24130" r="5027" b="8686"/>
          <a:stretch/>
        </p:blipFill>
        <p:spPr bwMode="auto">
          <a:xfrm>
            <a:off x="2812846" y="471171"/>
            <a:ext cx="1605915" cy="12604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Royal cloak">
            <a:extLst>
              <a:ext uri="{FF2B5EF4-FFF2-40B4-BE49-F238E27FC236}">
                <a16:creationId xmlns:a16="http://schemas.microsoft.com/office/drawing/2014/main" id="{FC1D2B95-4E17-4045-92EA-10950F7EE3C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2239" y="236707"/>
            <a:ext cx="1430020" cy="1430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Vector drawing of young foal">
            <a:extLst>
              <a:ext uri="{FF2B5EF4-FFF2-40B4-BE49-F238E27FC236}">
                <a16:creationId xmlns:a16="http://schemas.microsoft.com/office/drawing/2014/main" id="{140A1AA0-CB2C-445B-8FDF-622CE7FF3F1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726" y="1769331"/>
            <a:ext cx="1089660" cy="1334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Goat with freckles black and white illustration">
            <a:extLst>
              <a:ext uri="{FF2B5EF4-FFF2-40B4-BE49-F238E27FC236}">
                <a16:creationId xmlns:a16="http://schemas.microsoft.com/office/drawing/2014/main" id="{4B25792C-3AD3-4040-AEDE-C249A573E56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13" y="3659440"/>
            <a:ext cx="1177925" cy="989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Toad, Frog, Line Art, Animal, Amphibian, Vintage, Retro">
            <a:extLst>
              <a:ext uri="{FF2B5EF4-FFF2-40B4-BE49-F238E27FC236}">
                <a16:creationId xmlns:a16="http://schemas.microsoft.com/office/drawing/2014/main" id="{8768AF11-ABAE-4F24-955D-637C785A8DD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8709" y="3588030"/>
            <a:ext cx="1290320" cy="10134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Bread slice vector image">
            <a:extLst>
              <a:ext uri="{FF2B5EF4-FFF2-40B4-BE49-F238E27FC236}">
                <a16:creationId xmlns:a16="http://schemas.microsoft.com/office/drawing/2014/main" id="{353BDF06-C9BE-4B23-BC7E-995D8FDA850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738" y="3480591"/>
            <a:ext cx="1019810" cy="1105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Fishing, Fishes, Swarm, Shoal, Fish Hook, Fishhook">
            <a:extLst>
              <a:ext uri="{FF2B5EF4-FFF2-40B4-BE49-F238E27FC236}">
                <a16:creationId xmlns:a16="http://schemas.microsoft.com/office/drawing/2014/main" id="{B0F5BDDB-C2CB-4B83-BC01-96DAAE55999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536"/>
          <a:stretch/>
        </p:blipFill>
        <p:spPr bwMode="auto">
          <a:xfrm>
            <a:off x="9215120" y="5048441"/>
            <a:ext cx="1851660" cy="12827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Cockroach, Insect, Animal, Pest, Arthropod, Cut Out">
            <a:extLst>
              <a:ext uri="{FF2B5EF4-FFF2-40B4-BE49-F238E27FC236}">
                <a16:creationId xmlns:a16="http://schemas.microsoft.com/office/drawing/2014/main" id="{491552F9-8F01-48C7-BC21-C2C300C8F03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089" y="4713922"/>
            <a:ext cx="1960245" cy="1572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Airplane, Jet, Fly, Travel, Transport Turbines, Wings">
            <a:extLst>
              <a:ext uri="{FF2B5EF4-FFF2-40B4-BE49-F238E27FC236}">
                <a16:creationId xmlns:a16="http://schemas.microsoft.com/office/drawing/2014/main" id="{F5CD0914-8B73-46C5-8E0B-7157B599F81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76" y="535739"/>
            <a:ext cx="1631315" cy="1025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Detailed motorcycle silhouette">
            <a:extLst>
              <a:ext uri="{FF2B5EF4-FFF2-40B4-BE49-F238E27FC236}">
                <a16:creationId xmlns:a16="http://schemas.microsoft.com/office/drawing/2014/main" id="{DA1DEB66-B07B-4530-9E79-45F21433FB9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459" y="548167"/>
            <a:ext cx="1306830" cy="737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Shiny scissors">
            <a:extLst>
              <a:ext uri="{FF2B5EF4-FFF2-40B4-BE49-F238E27FC236}">
                <a16:creationId xmlns:a16="http://schemas.microsoft.com/office/drawing/2014/main" id="{471DFBE1-4621-448F-9127-865D3824847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139438">
            <a:off x="7901781" y="582568"/>
            <a:ext cx="1529715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Horseshoe magnet">
            <a:extLst>
              <a:ext uri="{FF2B5EF4-FFF2-40B4-BE49-F238E27FC236}">
                <a16:creationId xmlns:a16="http://schemas.microsoft.com/office/drawing/2014/main" id="{A25DEEEC-BE76-4E32-A171-9F17F2BD2668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699" y="2026842"/>
            <a:ext cx="986790" cy="1117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Yellow rubber duck">
            <a:extLst>
              <a:ext uri="{FF2B5EF4-FFF2-40B4-BE49-F238E27FC236}">
                <a16:creationId xmlns:a16="http://schemas.microsoft.com/office/drawing/2014/main" id="{0DB5EA0B-4FAE-4F1B-B7D9-493D328720A5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059" y="2055683"/>
            <a:ext cx="889635" cy="995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Watermelon and slice vector image">
            <a:extLst>
              <a:ext uri="{FF2B5EF4-FFF2-40B4-BE49-F238E27FC236}">
                <a16:creationId xmlns:a16="http://schemas.microsoft.com/office/drawing/2014/main" id="{68E9B809-EE46-468A-B49F-AF65891F140A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069" y="1915640"/>
            <a:ext cx="1236345" cy="12363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Vector illustration of cute crying teddy bear">
            <a:extLst>
              <a:ext uri="{FF2B5EF4-FFF2-40B4-BE49-F238E27FC236}">
                <a16:creationId xmlns:a16="http://schemas.microsoft.com/office/drawing/2014/main" id="{870AF7FE-5C61-4CD1-BBFB-814BC026097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902" y="2055683"/>
            <a:ext cx="1089660" cy="1275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Bell vector graphics">
            <a:extLst>
              <a:ext uri="{FF2B5EF4-FFF2-40B4-BE49-F238E27FC236}">
                <a16:creationId xmlns:a16="http://schemas.microsoft.com/office/drawing/2014/main" id="{57E2E091-8FE0-4835-8948-8C4836E10E4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09" y="5257483"/>
            <a:ext cx="1125220" cy="1125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 descr="Glossy dice">
            <a:extLst>
              <a:ext uri="{FF2B5EF4-FFF2-40B4-BE49-F238E27FC236}">
                <a16:creationId xmlns:a16="http://schemas.microsoft.com/office/drawing/2014/main" id="{508921F3-E56E-4E35-8BFA-03241267F9DE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0799" y="3770054"/>
            <a:ext cx="1005840" cy="1010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 descr="Owl on a branch cartoon style">
            <a:extLst>
              <a:ext uri="{FF2B5EF4-FFF2-40B4-BE49-F238E27FC236}">
                <a16:creationId xmlns:a16="http://schemas.microsoft.com/office/drawing/2014/main" id="{98238D05-8A88-4672-928F-9D45D4A45962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4205" y="3588030"/>
            <a:ext cx="1253490" cy="1253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Vector illustration of baseball bat">
            <a:extLst>
              <a:ext uri="{FF2B5EF4-FFF2-40B4-BE49-F238E27FC236}">
                <a16:creationId xmlns:a16="http://schemas.microsoft.com/office/drawing/2014/main" id="{9385DBB4-19A2-4978-86E5-C2F128602E7B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078" y="5305425"/>
            <a:ext cx="958215" cy="1029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Rubber boots image">
            <a:extLst>
              <a:ext uri="{FF2B5EF4-FFF2-40B4-BE49-F238E27FC236}">
                <a16:creationId xmlns:a16="http://schemas.microsoft.com/office/drawing/2014/main" id="{B00F1FBD-B588-4EF8-AA25-FD68FC39096A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1289" y="5003482"/>
            <a:ext cx="1106805" cy="11068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13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3A84F92-D529-4492-8E6B-22A6D62F5B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774" y="6159500"/>
            <a:ext cx="1156970" cy="6985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F11331-B2CB-4F20-8C96-5AB147FB8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356" y="511062"/>
            <a:ext cx="8536376" cy="67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2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53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Campbell</dc:creator>
  <cp:lastModifiedBy>Joe Campbell</cp:lastModifiedBy>
  <cp:revision>2</cp:revision>
  <dcterms:created xsi:type="dcterms:W3CDTF">2022-02-26T10:51:35Z</dcterms:created>
  <dcterms:modified xsi:type="dcterms:W3CDTF">2022-02-26T11:05:39Z</dcterms:modified>
</cp:coreProperties>
</file>