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77849-B690-4690-B7B7-AF89F3D57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64E26-3F4D-4698-9EC5-1E727C018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4248-14B5-4B66-81D4-A112EDC9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7CD44-C8CB-4164-85C5-05C1FF19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1ABBA-0C77-4372-8253-47011348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29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B8A14-7A78-4505-9244-C7CE3FB0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3AFF8-7A36-4B5E-8C88-D57818CFD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4E47A-580E-4950-B304-5CB3989A9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EC93B-8F84-4298-B21F-AC5DA421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48DD-8602-4EFD-8EDA-1CA3E83E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9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C955B-6D49-426F-B2F7-0B6B0BC27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6B206-ADD4-40ED-9856-1370FF10E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C944C-E98A-44A7-B392-9B786BFF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71DF-319D-4FC2-9F9D-AF71493A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379CF-E844-4F5A-8EBC-4EA4160D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8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1E91-DD26-438E-A141-12D0BEFB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FAAB-2CD1-405F-B2CD-8766F0C5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E5253-F747-4783-999D-67692F8B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08B72-4FB5-4C37-903D-10717852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71D28-0EE1-42E6-AD8C-F408DF39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80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5C30D-144A-47A5-8635-99F20502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ECB21-EF1B-41CE-B104-C952D97E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E790B-7B12-4AE5-AC7A-68E90553E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F8D8D-3BFD-461B-BBB6-55C32EFD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F35A3-BE18-4D0A-B63B-215EF1024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81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DBA6F-E8F2-47BC-B377-B254E511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81CB8-2E4B-4AA9-B118-E034D85E5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214AB-9777-4C7C-91BF-F5F836E09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317D9-C8F0-4D3C-B750-1DE635A7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CDC88-B91A-48DC-84BA-AE3A245E1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27AA7-E0FC-4425-931E-A1EF2E434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8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ED87-4E89-472A-80E4-08A62396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97310-41A9-4D11-BF5D-64CB363EC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CA1F2-6AF1-4810-8293-4FDCBB876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28FA3-BE65-4EB0-A013-324C1FAB2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63480-514B-4CBC-AB52-92A83F2AF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C242B-47FD-4C1D-A340-52222F63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06190-736D-4745-8827-ACF34C02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536CCE-9245-473F-9526-D5587277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12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870C4-0949-4636-86EF-9BFB7800F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D6049-139B-46BA-B668-6BAA9BC3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15CCE-8BAC-4D8F-B3AB-97865C48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074F17-C6DD-4052-877D-777562CA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6EF15-83D3-4EDF-9538-2AAC028D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9925D-8080-49C3-99E5-8A7F832B3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1ED74-6C60-47BE-BABC-65C841FE2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73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A24E8-D432-4DE1-93C2-31C6D02F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8623C-CE11-438D-AE1B-9EA06F192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244C3-E86B-4EB2-BF94-FDC2C601A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6E46D-5A97-4983-8ADA-A244DE1B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D9F3E-59D9-4616-9871-9811E88E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8F591-6093-4E90-AF89-D6566D88F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65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9BC36-B4FF-4E88-9BAD-49F6FD0F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4156D-D249-4F44-813E-2A823640E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393A0-082B-4A8A-B739-0B8209200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E7962-CE50-4744-8ED1-B4BB0BA8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56FF3-0D73-4FC0-8B72-E180B26A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C677-CB19-421A-9480-691EE4E3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1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FECF6-FBBF-40E0-9305-60833BD9E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CC5FA-6F75-4942-B41C-671711101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ECF7A-FE82-4FFE-A12C-A3FD597B9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6C4E6-2EE3-425E-99BE-ECC0A169A233}" type="datetimeFigureOut">
              <a:rPr lang="en-GB" smtClean="0"/>
              <a:t>26/03/2022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0FFC0-87CD-4D3E-9770-D079CC618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B131A-B3C7-4344-A9F8-04F7F6096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C1E9-51B9-49F7-BE16-7D0837C552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83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C766BE-FC68-4398-987A-63C9923B1232}"/>
              </a:ext>
            </a:extLst>
          </p:cNvPr>
          <p:cNvSpPr txBox="1">
            <a:spLocks/>
          </p:cNvSpPr>
          <p:nvPr/>
        </p:nvSpPr>
        <p:spPr>
          <a:xfrm>
            <a:off x="1524000" y="1848076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0C0"/>
                </a:solidFill>
              </a:rPr>
              <a:t>Fill in the Missing Oi Words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3CE6E4-A9E2-4515-BADA-BBA3944B2380}"/>
              </a:ext>
            </a:extLst>
          </p:cNvPr>
          <p:cNvSpPr txBox="1">
            <a:spLocks/>
          </p:cNvSpPr>
          <p:nvPr/>
        </p:nvSpPr>
        <p:spPr>
          <a:xfrm>
            <a:off x="2130490" y="3947270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sentences on the next slides have a word missing that contains the ‘oi’ digraph.  Fill in the missing word to complete each sentence.  We’ve provided answers on the last slide.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D83F5-9A60-44F6-97E9-C29B998C0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5C22C3-2375-4F40-90EF-13981F5DF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5A9317-4811-4788-B284-E7A412391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19" y="388312"/>
            <a:ext cx="10859441" cy="17146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37023C-B06D-49A0-AF9A-A3EE2C9438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95" y="2102961"/>
            <a:ext cx="8474174" cy="313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9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5C22C3-2375-4F40-90EF-13981F5DF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DE8D4F-2169-42D1-8021-2CD48150D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529" y="906736"/>
            <a:ext cx="6599492" cy="10059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7637C0-ECED-41A9-AED4-732623A3F5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8507" y="0"/>
            <a:ext cx="2385267" cy="27053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BC68B6-2960-4660-AFF5-5BF53FBA8B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15" y="2765829"/>
            <a:ext cx="9579170" cy="217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1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5C22C3-2375-4F40-90EF-13981F5DF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1605C5-FCCD-4C8A-B066-1D52C287F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29" y="226471"/>
            <a:ext cx="11560542" cy="51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5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F5C22C3-2375-4F40-90EF-13981F5DF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DDB44D-28EC-4A1A-BF12-93CDDAC11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86" y="436214"/>
            <a:ext cx="8291278" cy="7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4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Campbell</dc:creator>
  <cp:lastModifiedBy>Joe Campbell</cp:lastModifiedBy>
  <cp:revision>4</cp:revision>
  <dcterms:created xsi:type="dcterms:W3CDTF">2022-03-26T17:53:59Z</dcterms:created>
  <dcterms:modified xsi:type="dcterms:W3CDTF">2022-03-26T19:56:04Z</dcterms:modified>
</cp:coreProperties>
</file>