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1F0C3-49D1-4686-B021-9439A0D60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46FFD-4D83-4A82-BEE3-F7C418F41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8A599-7DE2-4A09-93DB-216D7A84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5CA28-426A-420A-8572-A3A1953A4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4BD46-3E32-44AE-A896-CD20400A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7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A1EB2-9813-4103-ABB7-0E734885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1FFCE-B5E5-466B-B6FF-49E3F879C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F0E6B-FCE0-402B-BC82-5271CE3F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0E8E-C3D8-4A01-BD76-C5BAE248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2752D-8722-47FE-8586-D6ED71FAB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66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19C74C-95A4-4978-8A89-189085126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0D2E4-24E2-438F-B758-DC81A0CC4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70597-27C5-4C5D-A297-E59E00D2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5F4BE-BD4C-4978-8BFB-25E7CC2DB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5434A-3909-4977-A601-ACF6AF71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03DD8-5B4B-4FEA-BC9F-610CCF31F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C6E0D-1A00-410A-9405-AD34BFB0F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93A5D-B301-4533-9B36-6964C09E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45F79-4CD2-4301-8F1D-5FAA592C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A34AA-18A2-4C98-8D84-D5EB486C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55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D964D-5D3D-4689-805E-FF062F70B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3D36F-E17D-4EBF-8C2C-CE2655181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96DBB-3D13-422A-9E8A-D836842B5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035A-2DD6-491A-8687-90C0BF7D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1CF63-E89A-4301-930A-D52505B6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8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D2D4-CD73-48FB-839C-42F6526E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88AFF-A5BA-4444-8E48-ADA34EC25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BEB31-5D96-4E5A-98F4-3C7C3BD4A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274FC-F4DF-4722-8405-0356E90C6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5504F-AE1D-42CF-A7A7-3D5BE926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7035F-AA94-4EC2-B70D-60298663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F1A19-C085-4A1C-96E6-4A08D24A0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AD978-1D48-4669-BC77-91A3ECF22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E5265-81DE-4002-BC5C-DF3790BE5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67610-1809-4B20-9F34-5A1B85A97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110791-483A-416A-8AFF-6B5EAA7C4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26FAD3-8FF6-46ED-B371-F9E7B17C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05714-5BC3-427D-81B8-830813C7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3A0A1F-5FE1-4534-A05D-D0FBF8C88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0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DCE48-6E18-41D8-88A4-0F9DEE1C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4C11EE-D543-4445-AD99-EC0D784BF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F092C-3A57-4010-8F70-A74B829F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E09B0-E1FB-406D-AA90-28FC0165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0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147C5B-DFE0-4E4B-BE87-5B0A4C2D9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C2EFAD-D8AA-41F4-8190-0776F1E10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8696C-61D7-47B5-A3C2-AD67028A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9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0BF2C-0F70-4E26-875E-3D426EE4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098E9-5312-4DBE-B199-85390FF1B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5B8525-BA74-4FD9-B8C2-B480EA6E4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AE47C-8F70-4A2D-B5DC-BDD501F6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705EF-0C7C-43F9-B593-0B9681964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D872E-A1D0-4087-AA9C-C92F31C8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78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56005-EF1E-4925-B862-55152FBC5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3EB63-45D5-418E-B0C8-77B53AAB2A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0C156D-0BE3-4895-B83A-6373C0C35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12DA3-F103-45C1-BA21-4DA1B79B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68995-16B8-42AE-A204-BDCF55870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7463C-D4AC-40DE-8B61-388F2900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B2FFA1-570F-4AA7-B2D6-1E8B953DA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6C69D-3DC8-4E57-BDE0-31BBECB27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DC7D2-48B2-49E1-BAA4-63DDA04EA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85FDC-2BD3-46E6-94F0-EB9486EDF37A}" type="datetimeFigureOut">
              <a:rPr lang="en-GB" smtClean="0"/>
              <a:t>09/03/2022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E21A0-452E-4F19-B617-F4985ACAE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ADE00-9F21-4208-B96C-FA9B04BFD2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5134F-2521-4231-A3D5-FB184DB60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70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7C766BE-FC68-4398-987A-63C9923B1232}"/>
              </a:ext>
            </a:extLst>
          </p:cNvPr>
          <p:cNvSpPr txBox="1">
            <a:spLocks/>
          </p:cNvSpPr>
          <p:nvPr/>
        </p:nvSpPr>
        <p:spPr>
          <a:xfrm>
            <a:off x="1524000" y="1848076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0070C0"/>
                </a:solidFill>
              </a:rPr>
              <a:t>Fill in the Missing Or Words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43CE6E4-A9E2-4515-BADA-BBA3944B2380}"/>
              </a:ext>
            </a:extLst>
          </p:cNvPr>
          <p:cNvSpPr txBox="1">
            <a:spLocks/>
          </p:cNvSpPr>
          <p:nvPr/>
        </p:nvSpPr>
        <p:spPr>
          <a:xfrm>
            <a:off x="2130490" y="3947270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the sentences on the next slides have a word missing that contains the ‘or’ digraph.  Fill in the missing word to complete each sentence.  We’ve provided answers on the last slide.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5D83F5-9A60-44F6-97E9-C29B998C0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3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3ABE3AC-97C6-4D64-BF68-1B3A3240A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97D053-C6CB-4007-993C-FAF9EAFFF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694" y="154066"/>
            <a:ext cx="11739106" cy="564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6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3ABE3AC-97C6-4D64-BF68-1B3A3240A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9038032-D59F-4B00-95A3-4B7DFBDEC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12" y="337877"/>
            <a:ext cx="11633725" cy="502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3ABE3AC-97C6-4D64-BF68-1B3A3240A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F679B6-6564-466A-8F4C-EBD21C7AD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16" y="354563"/>
            <a:ext cx="11532250" cy="446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62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3ABE3AC-97C6-4D64-BF68-1B3A3240A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4F90EC-347B-4BD1-BD53-8A81B2F1D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737" y="528849"/>
            <a:ext cx="10636677" cy="107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88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Campbell</dc:creator>
  <cp:lastModifiedBy>Joe Campbell</cp:lastModifiedBy>
  <cp:revision>4</cp:revision>
  <dcterms:created xsi:type="dcterms:W3CDTF">2022-03-09T15:34:06Z</dcterms:created>
  <dcterms:modified xsi:type="dcterms:W3CDTF">2022-03-09T15:40:29Z</dcterms:modified>
</cp:coreProperties>
</file>