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DF9A-320B-4B3C-BA8B-E0EE00BB3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26129-5083-432B-9E2C-7C2907410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00658-6E81-4D57-81B2-86421F2E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A9B7-373C-42D9-98B4-2F0A35B4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5748-F96D-41E5-A33F-3D83D6DD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8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98A9-9FF9-464C-937F-A3D4A193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54B68-86E2-4EA8-AE86-300F630DB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A3A59-91C3-4BF6-8F11-2B6D4247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209A2-C789-4A43-9555-E28B843E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3857-4678-4313-8D34-00F0433E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91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61E33F-1A62-40F4-BDFF-BCCF71738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AA1B69-4B17-47E6-B7CC-84ADFBE02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C7A98-61D7-453E-8BF2-8E0D4AF1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64D7A-4906-411F-8E19-4ED00F9E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415A4-A8DB-4032-8425-8CE40006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9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B5382-A5DD-43BA-8568-D2E0213F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E9BA1-7213-41AA-BAAD-D9C3EE4C1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04C07-BC69-4BB0-942F-A9FE446A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BEB45-5385-4CEA-A9D6-0FB48458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15448-D9C1-4062-B63E-1AAAB256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0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4D4B-0AEC-4030-A6F9-5DCE07C8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80CF4-157D-4ECF-B451-585EED6C0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75689-1854-412E-9052-A8EFCF7E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E090F-A2C1-4600-9C94-3EDD4AEE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4DBD3-20C9-4351-A6C4-55B05DC7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88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02EF7-9FCD-495A-B8EE-7104748E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2EF0A-D787-4158-9B26-09B57DC3E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A85BC-764E-4BB0-917F-FD9227B6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C3150-9679-46D3-9601-1FC640B1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82849-D136-4312-9C91-DEF288F4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E54FC-A25B-4B2D-AD0E-010BA033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F6399-AB52-433A-830B-33EF05E6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66594-BF73-4F60-ACF9-E61BDB420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F1977-3C0E-4A73-837C-A536BE619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9BA83-68F5-431C-83EB-000D1BCE9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E35AC-F6E2-4FAD-81EA-51E7FC0E2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79951C-C3A4-48EF-A917-404F4D46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FCCD9-584A-4AB4-9924-72BB4A67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22DF3F-451E-4C0F-A6EF-6A5B5D8F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7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15CA-68C6-42F5-9307-832AFF6CB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2E9E30-B6CC-470B-8BD1-D3D35220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FDFAB-437A-427F-A9EF-EAD8BD24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F3459-B7F2-459E-861D-3EF5EA7F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05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87A15-E448-4648-8209-C17C3184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23724-DF4B-413B-8709-2477C673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A6718-EBDC-491B-8AF3-D193A13A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5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E2132-6F2D-4922-8D80-B2E751211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C7F6-E45A-4D95-BDC7-AD7088CEC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39086-1975-4396-BDF4-AD83A2246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E305E-46E1-4BCB-8EFA-0B6D91563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23CC1-E0BC-4115-99F2-6B8A13CC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6A13B-34E7-4E72-9891-7243EB67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68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53DAD-8121-4418-BE1D-5E73AEA8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47EEE-103D-48FC-B2FE-323CE8F1E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A48CF-A24F-48F6-9436-15C765B5F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47BE5-2801-4D12-9E4E-89A93247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C5C69-AA23-4836-8B7A-DEA5FBD8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2D27F-1A76-4D35-BBF9-8B589241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0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43092-DAEA-492F-A221-6BEA639D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5324E-215D-440E-BFE7-2567C9FCE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52F62-5F87-4D17-82F1-3A2671DE1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2CF-4660-4B92-A9D5-C4E9DD83B983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FCAEB-D301-4A4B-B3FE-1181B70AB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D1019-5B65-4E26-9CC5-B42109500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0664-7B55-4EBA-BAA8-1F0CAFA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79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7C766BE-FC68-4398-987A-63C9923B1232}"/>
              </a:ext>
            </a:extLst>
          </p:cNvPr>
          <p:cNvSpPr txBox="1">
            <a:spLocks/>
          </p:cNvSpPr>
          <p:nvPr/>
        </p:nvSpPr>
        <p:spPr>
          <a:xfrm>
            <a:off x="1524000" y="1848076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70C0"/>
                </a:solidFill>
              </a:rPr>
              <a:t>Fill in the Missing Ur Words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43CE6E4-A9E2-4515-BADA-BBA3944B2380}"/>
              </a:ext>
            </a:extLst>
          </p:cNvPr>
          <p:cNvSpPr txBox="1">
            <a:spLocks/>
          </p:cNvSpPr>
          <p:nvPr/>
        </p:nvSpPr>
        <p:spPr>
          <a:xfrm>
            <a:off x="2130490" y="3947270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sentences on the next slides have a word missing that contains the ‘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digraph.  Fill in the missing word to complete each sentence.  We’ve provided answers on the last slide.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D83F5-9A60-44F6-97E9-C29B998C0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3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9914D4-8462-48AF-ACAC-833C76CE6F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1666B8-42C7-4F23-B6B4-ED81EAC9A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505" y="0"/>
            <a:ext cx="11011854" cy="63480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9FABB77-1714-4307-9DB6-B13E5F7B3473}"/>
              </a:ext>
            </a:extLst>
          </p:cNvPr>
          <p:cNvSpPr/>
          <p:nvPr/>
        </p:nvSpPr>
        <p:spPr>
          <a:xfrm>
            <a:off x="10122389" y="5274990"/>
            <a:ext cx="1156970" cy="1073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2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9914D4-8462-48AF-ACAC-833C76CE6F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A036F6-A2A8-4F84-A575-6713E519E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17" y="820882"/>
            <a:ext cx="10348857" cy="3977985"/>
          </a:xfrm>
          <a:prstGeom prst="rect">
            <a:avLst/>
          </a:prstGeom>
        </p:spPr>
      </p:pic>
      <p:pic>
        <p:nvPicPr>
          <p:cNvPr id="5" name="Picture 4" descr="A candle">
            <a:extLst>
              <a:ext uri="{FF2B5EF4-FFF2-40B4-BE49-F238E27FC236}">
                <a16:creationId xmlns:a16="http://schemas.microsoft.com/office/drawing/2014/main" id="{068B06F4-DEAC-43EB-A864-33D5F624E1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64239" y="166688"/>
            <a:ext cx="662843" cy="27102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17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9914D4-8462-48AF-ACAC-833C76CE6F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56794C-70DE-4A94-AE16-AA58E5925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53" y="474702"/>
            <a:ext cx="11766300" cy="34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9914D4-8462-48AF-ACAC-833C76CE6F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89F3E0-F8B4-487B-BB4C-A128755E0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22" y="583513"/>
            <a:ext cx="11387652" cy="104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2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Campbell</dc:creator>
  <cp:lastModifiedBy>Joe Campbell</cp:lastModifiedBy>
  <cp:revision>6</cp:revision>
  <dcterms:created xsi:type="dcterms:W3CDTF">2022-03-12T15:25:51Z</dcterms:created>
  <dcterms:modified xsi:type="dcterms:W3CDTF">2022-03-12T15:58:17Z</dcterms:modified>
</cp:coreProperties>
</file>