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56" r:id="rId3"/>
    <p:sldId id="305" r:id="rId4"/>
    <p:sldId id="307" r:id="rId5"/>
    <p:sldId id="258" r:id="rId6"/>
    <p:sldId id="308" r:id="rId7"/>
    <p:sldId id="310" r:id="rId8"/>
    <p:sldId id="261" r:id="rId9"/>
    <p:sldId id="311" r:id="rId10"/>
    <p:sldId id="312" r:id="rId11"/>
    <p:sldId id="264" r:id="rId12"/>
    <p:sldId id="313" r:id="rId13"/>
    <p:sldId id="314" r:id="rId14"/>
    <p:sldId id="265" r:id="rId15"/>
    <p:sldId id="316" r:id="rId16"/>
    <p:sldId id="315" r:id="rId17"/>
    <p:sldId id="267" r:id="rId18"/>
    <p:sldId id="317" r:id="rId19"/>
    <p:sldId id="318" r:id="rId20"/>
    <p:sldId id="269" r:id="rId21"/>
    <p:sldId id="319" r:id="rId22"/>
    <p:sldId id="320" r:id="rId23"/>
    <p:sldId id="271" r:id="rId24"/>
    <p:sldId id="321" r:id="rId25"/>
    <p:sldId id="322" r:id="rId26"/>
    <p:sldId id="273" r:id="rId27"/>
    <p:sldId id="324" r:id="rId28"/>
    <p:sldId id="323" r:id="rId29"/>
    <p:sldId id="275" r:id="rId30"/>
    <p:sldId id="325" r:id="rId31"/>
    <p:sldId id="326" r:id="rId32"/>
    <p:sldId id="277" r:id="rId33"/>
    <p:sldId id="328" r:id="rId34"/>
    <p:sldId id="327" r:id="rId35"/>
    <p:sldId id="278" r:id="rId36"/>
    <p:sldId id="329" r:id="rId37"/>
    <p:sldId id="330" r:id="rId38"/>
    <p:sldId id="280" r:id="rId39"/>
    <p:sldId id="331" r:id="rId40"/>
    <p:sldId id="332" r:id="rId41"/>
    <p:sldId id="282" r:id="rId42"/>
    <p:sldId id="333" r:id="rId43"/>
    <p:sldId id="334" r:id="rId44"/>
    <p:sldId id="284" r:id="rId45"/>
    <p:sldId id="335" r:id="rId46"/>
    <p:sldId id="336" r:id="rId47"/>
    <p:sldId id="286" r:id="rId48"/>
    <p:sldId id="337" r:id="rId49"/>
    <p:sldId id="338" r:id="rId50"/>
    <p:sldId id="288" r:id="rId51"/>
    <p:sldId id="339" r:id="rId52"/>
    <p:sldId id="340" r:id="rId53"/>
    <p:sldId id="290" r:id="rId54"/>
    <p:sldId id="342" r:id="rId55"/>
    <p:sldId id="341" r:id="rId56"/>
    <p:sldId id="292" r:id="rId57"/>
    <p:sldId id="343" r:id="rId58"/>
    <p:sldId id="344" r:id="rId59"/>
    <p:sldId id="294" r:id="rId60"/>
    <p:sldId id="345" r:id="rId61"/>
    <p:sldId id="346" r:id="rId62"/>
    <p:sldId id="295" r:id="rId63"/>
    <p:sldId id="347" r:id="rId64"/>
    <p:sldId id="348" r:id="rId65"/>
    <p:sldId id="297" r:id="rId66"/>
    <p:sldId id="349" r:id="rId67"/>
    <p:sldId id="350" r:id="rId68"/>
    <p:sldId id="299" r:id="rId69"/>
    <p:sldId id="351" r:id="rId70"/>
    <p:sldId id="352" r:id="rId71"/>
    <p:sldId id="300" r:id="rId72"/>
    <p:sldId id="353" r:id="rId73"/>
    <p:sldId id="354" r:id="rId74"/>
    <p:sldId id="302" r:id="rId75"/>
    <p:sldId id="355" r:id="rId76"/>
    <p:sldId id="356" r:id="rId77"/>
    <p:sldId id="304" r:id="rId78"/>
    <p:sldId id="357" r:id="rId79"/>
    <p:sldId id="358" r:id="rId80"/>
    <p:sldId id="360" r:id="rId81"/>
    <p:sldId id="361" r:id="rId82"/>
    <p:sldId id="362" r:id="rId83"/>
    <p:sldId id="363" r:id="rId84"/>
    <p:sldId id="36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49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3CD1-A3A8-4946-8099-DCBA85473B59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53071-8A17-4459-A39C-FD176E6839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5.xml"/><Relationship Id="rId18" Type="http://schemas.openxmlformats.org/officeDocument/2006/relationships/slide" Target="slide50.xml"/><Relationship Id="rId26" Type="http://schemas.openxmlformats.org/officeDocument/2006/relationships/slide" Target="slide74.xml"/><Relationship Id="rId3" Type="http://schemas.openxmlformats.org/officeDocument/2006/relationships/slide" Target="slide5.xml"/><Relationship Id="rId21" Type="http://schemas.openxmlformats.org/officeDocument/2006/relationships/slide" Target="slide59.xml"/><Relationship Id="rId7" Type="http://schemas.openxmlformats.org/officeDocument/2006/relationships/slide" Target="slide17.xml"/><Relationship Id="rId12" Type="http://schemas.openxmlformats.org/officeDocument/2006/relationships/slide" Target="slide32.xml"/><Relationship Id="rId17" Type="http://schemas.openxmlformats.org/officeDocument/2006/relationships/slide" Target="slide47.xml"/><Relationship Id="rId25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44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29.xml"/><Relationship Id="rId24" Type="http://schemas.openxmlformats.org/officeDocument/2006/relationships/slide" Target="slide68.xml"/><Relationship Id="rId5" Type="http://schemas.openxmlformats.org/officeDocument/2006/relationships/slide" Target="slide11.xml"/><Relationship Id="rId15" Type="http://schemas.openxmlformats.org/officeDocument/2006/relationships/slide" Target="slide41.xml"/><Relationship Id="rId23" Type="http://schemas.openxmlformats.org/officeDocument/2006/relationships/slide" Target="slide65.xml"/><Relationship Id="rId28" Type="http://schemas.openxmlformats.org/officeDocument/2006/relationships/image" Target="../media/image1.png"/><Relationship Id="rId10" Type="http://schemas.openxmlformats.org/officeDocument/2006/relationships/slide" Target="slide26.xml"/><Relationship Id="rId19" Type="http://schemas.openxmlformats.org/officeDocument/2006/relationships/slide" Target="slide53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slide" Target="slide38.xml"/><Relationship Id="rId22" Type="http://schemas.openxmlformats.org/officeDocument/2006/relationships/slide" Target="slide62.xml"/><Relationship Id="rId27" Type="http://schemas.openxmlformats.org/officeDocument/2006/relationships/slide" Target="slide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84723"/>
              </p:ext>
            </p:extLst>
          </p:nvPr>
        </p:nvGraphicFramePr>
        <p:xfrm>
          <a:off x="2" y="2"/>
          <a:ext cx="9144000" cy="6858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latin typeface="Comic Sans MS" panose="030F0702030302020204" pitchFamily="66" charset="0"/>
                          <a:hlinkClick r:id="rId2" action="ppaction://hlinksldjump"/>
                        </a:rPr>
                        <a:t>a</a:t>
                      </a:r>
                      <a:endParaRPr lang="en-GB" sz="7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b</a:t>
                      </a:r>
                      <a:endParaRPr lang="en-GB" sz="7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c</a:t>
                      </a:r>
                      <a:endParaRPr lang="en-GB" sz="7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d</a:t>
                      </a:r>
                      <a:endParaRPr lang="en-GB" sz="7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e</a:t>
                      </a:r>
                      <a:endParaRPr lang="en-GB" sz="7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f</a:t>
                      </a:r>
                      <a:endParaRPr lang="en-GB" sz="7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g</a:t>
                      </a:r>
                      <a:endParaRPr lang="en-GB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h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i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j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 action="ppaction://hlinksldjump"/>
                        </a:rPr>
                        <a:t>k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  <a:hlinkClick r:id="rId13" action="ppaction://hlinksldjump"/>
                        </a:rPr>
                        <a:t>l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 action="ppaction://hlinksldjump"/>
                        </a:rPr>
                        <a:t>m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 action="ppaction://hlinksldjump"/>
                        </a:rPr>
                        <a:t>n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6" action="ppaction://hlinksldjump"/>
                        </a:rPr>
                        <a:t>o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7" action="ppaction://hlinksldjump"/>
                        </a:rPr>
                        <a:t>p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8" action="ppaction://hlinksldjump"/>
                        </a:rPr>
                        <a:t>qu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9" action="ppaction://hlinksldjump"/>
                        </a:rPr>
                        <a:t>r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0" action="ppaction://hlinksldjump"/>
                        </a:rPr>
                        <a:t>s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1" action="ppaction://hlinksldjump"/>
                        </a:rPr>
                        <a:t>t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2" action="ppaction://hlinksldjump"/>
                        </a:rPr>
                        <a:t>u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3" action="ppaction://hlinksldjump"/>
                        </a:rPr>
                        <a:t>v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4" action="ppaction://hlinksldjump"/>
                        </a:rPr>
                        <a:t>w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5" action="ppaction://hlinksldjump"/>
                        </a:rPr>
                        <a:t>x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6" action="ppaction://hlinksldjump"/>
                        </a:rPr>
                        <a:t>y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7" action="ppaction://hlinksldjump"/>
                        </a:rPr>
                        <a:t>z</a:t>
                      </a:r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7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27E4502-4954-4F28-AE32-C1CE24C3779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06" y="5805264"/>
            <a:ext cx="1445146" cy="8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d/d4/2001-10-23_NikonE880_dscn1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70" y="8316"/>
            <a:ext cx="9170470" cy="61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543381"/>
            <a:ext cx="266429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8/87/Polski_Owczarek_Podhala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60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444324"/>
            <a:ext cx="266429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7/7c/Mallard_080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49" y="-1"/>
            <a:ext cx="8211549" cy="58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271161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uck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e/Eg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1" y="0"/>
            <a:ext cx="4588938" cy="61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5649" y="4548924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c/Elephant_near_ndut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718450" cy="62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8025" y="4844717"/>
            <a:ext cx="457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8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eph</a:t>
            </a:r>
            <a:r>
              <a:rPr lang="en-GB" sz="88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4/4a/Red-eyed_tree_frog_Lapa_Ri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14" y="9128"/>
            <a:ext cx="8676761" cy="5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223976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rog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f/ff/Peixe010e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466585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340768"/>
            <a:ext cx="540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Comic Sans MS" pitchFamily="66" charset="0"/>
              </a:rPr>
              <a:t>a</a:t>
            </a: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f/f5/Saanenzi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54" y="6187"/>
            <a:ext cx="7728892" cy="59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428055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b/bc/Male_silverback_Goril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920" y="0"/>
            <a:ext cx="6012160" cy="60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1655" y="4527178"/>
            <a:ext cx="40462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GB" sz="9600" dirty="0">
                <a:latin typeface="Trebuchet MS" panose="020B0603020202020204" pitchFamily="34" charset="0"/>
                <a:cs typeface="Arial" panose="020B0604020202020204" pitchFamily="34" charset="0"/>
              </a:rPr>
              <a:t>ll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en-GB" sz="10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3/Felth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16"/>
            <a:ext cx="8316416" cy="58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260147"/>
            <a:ext cx="26780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7/Chicken_-_melbourne_show_2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4" y="0"/>
            <a:ext cx="8820472" cy="5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310655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>
                <a:latin typeface="Arial" pitchFamily="34" charset="0"/>
                <a:cs typeface="Arial" pitchFamily="34" charset="0"/>
              </a:rPr>
              <a:t>i</a:t>
            </a:r>
            <a:endParaRPr lang="en-GB" sz="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://upload.wikimedia.org/wikipedia/commons/9/99/Igloo_outsid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upload.wikimedia.org/wikipedia/commons/9/99/Igloo_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815" y="0"/>
            <a:ext cx="6876256" cy="59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62262" y="4410656"/>
            <a:ext cx="3038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96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4/47/Adult_citrus_root_weevil%2C_Diaprepes_abbreviat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74" y="22515"/>
            <a:ext cx="8085651" cy="58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3033" y="4333328"/>
            <a:ext cx="337626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nsect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1/1d/Ant_on_leaf.jpg/512px-Ant_on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30" y="-14709"/>
            <a:ext cx="8075139" cy="60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0793" y="4410430"/>
            <a:ext cx="410445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0000" dirty="0"/>
              <a:t>nt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penclipart.org/image/800px/svg_to_png/5257/biswajyotim_Ju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6023"/>
            <a:ext cx="5772809" cy="5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336" y="4730516"/>
            <a:ext cx="21602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ug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f/fd/Orange_juic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076" y="-1"/>
            <a:ext cx="4176464" cy="59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375216"/>
            <a:ext cx="28438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uice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k 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6/Dreiecksdrachen_Bunt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79" y="18762"/>
            <a:ext cx="8391163" cy="565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336" y="4106871"/>
            <a:ext cx="21602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Yellow by gerhard-tinned - A yellow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79" y="764704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336" y="4106871"/>
            <a:ext cx="21602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Trebuchet MS" pitchFamily="34" charset="0"/>
                <a:cs typeface="Arial" pitchFamily="34" charset="0"/>
              </a:rPr>
              <a:t>l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d/Magnolia_x_soulangeana_Rog%C3%B3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104964" cy="61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715" y="4549317"/>
            <a:ext cx="267727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3/Dumdu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127"/>
            <a:ext cx="6896135" cy="59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4549317"/>
            <a:ext cx="512605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ollipops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78" y="31845"/>
            <a:ext cx="7919459" cy="5490825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549317"/>
            <a:ext cx="417646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ouse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5/Red_Apple.jpg/529px-Red_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518" y="39137"/>
            <a:ext cx="6948873" cy="63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2163" y="4711311"/>
            <a:ext cx="410445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clipart.org/image/800px/svg_to_png/172847/mermaid_paulli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025" y="0"/>
            <a:ext cx="5220072" cy="5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3867" y="4725144"/>
            <a:ext cx="521013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ermaid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5/InstantNoodl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67" y="0"/>
            <a:ext cx="8321487" cy="6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4779" y="4619873"/>
            <a:ext cx="486003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7/78/Amselnest_lokile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906" y="0"/>
            <a:ext cx="6034169" cy="60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6713" y="4601611"/>
            <a:ext cx="346728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4/42/Citrus_sinens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8" y="-1"/>
            <a:ext cx="9039742" cy="5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601611"/>
            <a:ext cx="428396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nge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penclipart.org/image/800px/svg_to_png/175028/kala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509" y="-171400"/>
            <a:ext cx="8810114" cy="62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520" y="4952016"/>
            <a:ext cx="469648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ctopus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b/bd/Emperor-walk_h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666" y="-18458"/>
            <a:ext cx="4585692" cy="61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8878" y="4507884"/>
            <a:ext cx="486003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enguin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0/01/Pumpkin_252_-_Evan_Swig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139952" cy="62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507884"/>
            <a:ext cx="528498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umpkin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b</a:t>
            </a:r>
            <a:endParaRPr lang="en-GB" sz="25000" dirty="0">
              <a:latin typeface="Comic Sans MS" pitchFamily="66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0" dirty="0" err="1">
                <a:latin typeface="Arial" pitchFamily="34" charset="0"/>
                <a:cs typeface="Arial" pitchFamily="34" charset="0"/>
              </a:rPr>
              <a:t>qu</a:t>
            </a:r>
            <a:endParaRPr lang="en-GB" sz="2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penclipart.org/image/800px/svg_to_png/76513/queen_nicubunu_Ornamental_deck_Queen_of_spad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4896544" cy="55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5791" y="4541739"/>
            <a:ext cx="396044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ilt by Deluge -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090" y="-34787"/>
            <a:ext cx="4554151" cy="63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4541739"/>
            <a:ext cx="320608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a/Bunny_in_zoo_cropp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5"/>
            <a:ext cx="7164288" cy="6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0863" y="4443995"/>
            <a:ext cx="356612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bbit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clipart.org/image/800px/svg_to_png/139759/r-is-for-rock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58"/>
            <a:ext cx="5726056" cy="65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443995"/>
            <a:ext cx="379289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ocket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penclipart.org/image/800px/svg_to_png/174888/13602635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416824" cy="52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5527" y="5226784"/>
            <a:ext cx="379289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penclipart.org/image/800px/svg_to_png/14693/Rocket000_emblem-st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105" y="4564"/>
            <a:ext cx="6333965" cy="63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226784"/>
            <a:ext cx="305425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t 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AppData\Local\Microsoft\Windows\Temporary Internet Files\Content.IE5\89NWFMYE\PikiWiki_Israel_11327_Wildlife_and_Plants_of_Israel-Bat-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16" y="0"/>
            <a:ext cx="5941274" cy="59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5791" y="4346370"/>
            <a:ext cx="302433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/>
              <a:t>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5/5d/Lightmatter_tort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8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1390" y="4581128"/>
            <a:ext cx="442261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ortoise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a/a2/Toma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76256" cy="61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1390" y="4581128"/>
            <a:ext cx="442261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e/ec/Regnhl%C3%AD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0" y="-19270"/>
            <a:ext cx="6384102" cy="53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810539"/>
            <a:ext cx="53710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mbre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ll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3923928" y="5017030"/>
            <a:ext cx="1080120" cy="1800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12160" y="5017030"/>
            <a:ext cx="284380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-0.6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a/a4/Blaue_Rispe_nach_Riemerschmid_Vase_19%2C5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55" y="0"/>
            <a:ext cx="7886295" cy="59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1714" y="4301475"/>
            <a:ext cx="33422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penclipart.org/image/800px/svg_to_png/64051/volc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8555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750" y="4509120"/>
            <a:ext cx="500404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714" y="4980563"/>
            <a:ext cx="33422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orm</a:t>
            </a:r>
          </a:p>
        </p:txBody>
      </p:sp>
      <p:pic>
        <p:nvPicPr>
          <p:cNvPr id="1026" name="Picture 2" descr="http://openclipart.org/image/800px/svg_to_png/82867/v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a/Basket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300588" cy="5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4673620"/>
            <a:ext cx="302433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Trebuchet MS" panose="020B0603020202020204" pitchFamily="34" charset="0"/>
              </a:rPr>
              <a:t>ll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8/8a/Hanhart_Pioneer_Mk_I_714_210_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0721"/>
            <a:ext cx="4206382" cy="63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4500095"/>
            <a:ext cx="378549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7/Swift_F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8663"/>
            <a:ext cx="9176815" cy="52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7429" y="4527986"/>
            <a:ext cx="28493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3/3a/MOVINGB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5" y="12881"/>
            <a:ext cx="7683659" cy="57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500095"/>
            <a:ext cx="28493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clipart.org/image/2400px/svg_to_png/121561/129833652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60" y="0"/>
            <a:ext cx="6612971" cy="59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3258" y="4477176"/>
            <a:ext cx="428954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0889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83258" y="4477176"/>
            <a:ext cx="428954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0000" dirty="0">
                <a:latin typeface="Trebuchet MS" panose="020B0603020202020204" pitchFamily="34" charset="0"/>
                <a:cs typeface="Arial" panose="020B0604020202020204" pitchFamily="34" charset="0"/>
              </a:rPr>
              <a:t>ll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9/90/Zebr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79" y="4464687"/>
            <a:ext cx="384208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ebr</a:t>
            </a:r>
            <a:r>
              <a:rPr lang="en-GB" sz="100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penclipart.org/image/800px/svg_to_png/169991/zipp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600400" cy="6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79" y="4464687"/>
            <a:ext cx="384208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0000" dirty="0">
                <a:latin typeface="Arial" panose="020B0604020202020204" pitchFamily="34" charset="0"/>
                <a:cs typeface="Arial" panose="020B0604020202020204" pitchFamily="34" charset="0"/>
              </a:rPr>
              <a:t>ipper</a:t>
            </a:r>
            <a:endParaRPr lang="en-GB" sz="10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6246-6A3F-178A-AA05-218A4951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 Attributions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0BB37-A7D5-D7AF-2E77-A3F62D7BCD9A}"/>
              </a:ext>
            </a:extLst>
          </p:cNvPr>
          <p:cNvSpPr txBox="1"/>
          <p:nvPr/>
        </p:nvSpPr>
        <p:spPr>
          <a:xfrm>
            <a:off x="179512" y="1407998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"Ant on leaf" by Luke </a:t>
            </a:r>
            <a:r>
              <a:rPr lang="en-GB" sz="1000" dirty="0" err="1"/>
              <a:t>Elstad</a:t>
            </a:r>
            <a:r>
              <a:rPr lang="en-GB" sz="1000" dirty="0"/>
              <a:t> - Own Work in MN. Licensed under Creative Commons Attribution 2.5 via Wikimedia Commons - http://commons.wikimedia.org/wiki/File:Ant_on_leaf.jpg#mediaviewer/File:Ant_on_leaf.jpg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06E30-A7EA-B8DB-5436-8495EE93CD45}"/>
              </a:ext>
            </a:extLst>
          </p:cNvPr>
          <p:cNvSpPr txBox="1"/>
          <p:nvPr/>
        </p:nvSpPr>
        <p:spPr>
          <a:xfrm>
            <a:off x="179512" y="191683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"Red Apple" by </a:t>
            </a:r>
            <a:r>
              <a:rPr lang="en-GB" sz="1000" dirty="0" err="1"/>
              <a:t>Abhijit</a:t>
            </a:r>
            <a:r>
              <a:rPr lang="en-GB" sz="1000" dirty="0"/>
              <a:t> </a:t>
            </a:r>
            <a:r>
              <a:rPr lang="en-GB" sz="1000" dirty="0" err="1"/>
              <a:t>Tembhekar</a:t>
            </a:r>
            <a:r>
              <a:rPr lang="en-GB" sz="1000" dirty="0"/>
              <a:t> from Mumbai, India - Nikon D80 Apple. Licensed under Creative Commons Attribution 2.0 via Wikimedia Commons - http://commons.wikimedia.org/wiki/File:Red_Apple.jpg#mediaviewer/File:Red_Apple.jpg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DD7A8-3229-24F5-DDBD-C3316F77FE90}"/>
              </a:ext>
            </a:extLst>
          </p:cNvPr>
          <p:cNvSpPr txBox="1"/>
          <p:nvPr/>
        </p:nvSpPr>
        <p:spPr>
          <a:xfrm>
            <a:off x="179187" y="2550998"/>
            <a:ext cx="914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PikiWiki</a:t>
            </a:r>
            <a:r>
              <a:rPr lang="en-GB" sz="1000" dirty="0"/>
              <a:t> Israel 11327 Wildlife and Plants of Israel-Bat-003" by Original photo: </a:t>
            </a:r>
            <a:r>
              <a:rPr lang="he-IL" sz="1000" dirty="0"/>
              <a:t>אורן פלס </a:t>
            </a:r>
            <a:r>
              <a:rPr lang="en-GB" sz="1000" dirty="0"/>
              <a:t>Oren </a:t>
            </a:r>
            <a:r>
              <a:rPr lang="en-GB" sz="1000" dirty="0" err="1"/>
              <a:t>PelesDerivative</a:t>
            </a:r>
            <a:r>
              <a:rPr lang="en-GB" sz="1000" dirty="0"/>
              <a:t> work: </a:t>
            </a:r>
            <a:r>
              <a:rPr lang="en-GB" sz="1000" dirty="0" err="1"/>
              <a:t>User:MathKnight</a:t>
            </a:r>
            <a:r>
              <a:rPr lang="en-GB" sz="1000" dirty="0"/>
              <a:t> - File:PikiWiki Israel 11327 Wildlife and Plants of Israel.JPG by </a:t>
            </a:r>
            <a:r>
              <a:rPr lang="he-IL" sz="1000" dirty="0"/>
              <a:t>אורן פלס. </a:t>
            </a:r>
            <a:r>
              <a:rPr lang="en-GB" sz="1000" dirty="0"/>
              <a:t>Licensed under Creative Commons Attribution 2.5 via Wikimedia Commons - http://commons.wikimedia.org/wiki/File:PikiWiki_Israel_11327_Wildlife_and_Plants_of_Israel-Bat-003.jpg#mediaviewer/File:PikiWiki_Israel_11327_Wildlife_and_Plants_of_Israel-Bat-003.jpg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2F072-4B3F-6C0F-E180-BA734801A918}"/>
              </a:ext>
            </a:extLst>
          </p:cNvPr>
          <p:cNvSpPr txBox="1"/>
          <p:nvPr/>
        </p:nvSpPr>
        <p:spPr>
          <a:xfrm>
            <a:off x="194487" y="3492940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"Basketball" by </a:t>
            </a:r>
            <a:r>
              <a:rPr lang="en-GB" sz="1000" dirty="0" err="1"/>
              <a:t>Reisio</a:t>
            </a:r>
            <a:r>
              <a:rPr lang="en-GB" sz="1000" dirty="0"/>
              <a:t> - Own work. Licensed under Public domain via Wikimedia Commons - http://commons.wikimedia.org/wiki/File:Basketball.png#mediaviewer/File:Basketball.png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1076F-4F08-156C-18AA-643F09C77D3F}"/>
              </a:ext>
            </a:extLst>
          </p:cNvPr>
          <p:cNvSpPr txBox="1"/>
          <p:nvPr/>
        </p:nvSpPr>
        <p:spPr>
          <a:xfrm>
            <a:off x="107504" y="403477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"Cat in </a:t>
            </a:r>
            <a:r>
              <a:rPr lang="en-GB" sz="1000" dirty="0" err="1"/>
              <a:t>Kautokeino</a:t>
            </a:r>
            <a:r>
              <a:rPr lang="en-GB" sz="1000" dirty="0"/>
              <a:t>" by </a:t>
            </a:r>
            <a:r>
              <a:rPr lang="en-GB" sz="1000" dirty="0" err="1"/>
              <a:t>Barasoaindarra</a:t>
            </a:r>
            <a:r>
              <a:rPr lang="en-GB" sz="1000" dirty="0"/>
              <a:t> - Own work. Licensed under Creative Commons Attribution-Share Alike 2.5 via Wikimedia Commons - http://commons.wikimedia.org/wiki/File:Cat_in_Kautokeino.jpg#mediaviewer/File:Cat_in_Kautokeino.jpg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750AE-7A9B-E10B-D2A3-2B0D688EA2E9}"/>
              </a:ext>
            </a:extLst>
          </p:cNvPr>
          <p:cNvSpPr txBox="1"/>
          <p:nvPr/>
        </p:nvSpPr>
        <p:spPr>
          <a:xfrm>
            <a:off x="75722" y="4691977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"2001-10-23 NikonE880 dscn1906" by </a:t>
            </a:r>
            <a:r>
              <a:rPr lang="en-GB" sz="1000" dirty="0" err="1"/>
              <a:t>Valeriy</a:t>
            </a:r>
            <a:r>
              <a:rPr lang="en-GB" sz="1000" dirty="0"/>
              <a:t> </a:t>
            </a:r>
            <a:r>
              <a:rPr lang="en-GB" sz="1000" dirty="0" err="1"/>
              <a:t>Ovechkin</a:t>
            </a:r>
            <a:r>
              <a:rPr lang="en-GB" sz="1000" dirty="0"/>
              <a:t> - Own work. Licensed under Creative Commons Attribution-Share Alike 3.0 via Wikimedia Commons - http://commons.wikimedia.org/wiki/File:2001-10-23_NikonE880_dscn1906.jpg#mediaviewer/File:2001-10-23_NikonE880_dscn1906.jpg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1EF5-32DE-B3A9-0064-09CCDA43E4CC}"/>
              </a:ext>
            </a:extLst>
          </p:cNvPr>
          <p:cNvSpPr txBox="1"/>
          <p:nvPr/>
        </p:nvSpPr>
        <p:spPr>
          <a:xfrm>
            <a:off x="75722" y="5313228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Polski</a:t>
            </a:r>
            <a:r>
              <a:rPr lang="en-GB" sz="1000" dirty="0"/>
              <a:t> </a:t>
            </a:r>
            <a:r>
              <a:rPr lang="en-GB" sz="1000" dirty="0" err="1"/>
              <a:t>Owczarek</a:t>
            </a:r>
            <a:r>
              <a:rPr lang="en-GB" sz="1000" dirty="0"/>
              <a:t> </a:t>
            </a:r>
            <a:r>
              <a:rPr lang="en-GB" sz="1000" dirty="0" err="1"/>
              <a:t>Podhalanski</a:t>
            </a:r>
            <a:r>
              <a:rPr lang="en-GB" sz="1000" dirty="0"/>
              <a:t>" by </a:t>
            </a:r>
            <a:r>
              <a:rPr lang="en-GB" sz="1000" dirty="0" err="1"/>
              <a:t>Marita</a:t>
            </a:r>
            <a:r>
              <a:rPr lang="en-GB" sz="1000" dirty="0"/>
              <a:t> </a:t>
            </a:r>
            <a:r>
              <a:rPr lang="en-GB" sz="1000" dirty="0" err="1"/>
              <a:t>Grasshoff</a:t>
            </a:r>
            <a:r>
              <a:rPr lang="en-GB" sz="1000" dirty="0"/>
              <a:t> - Own work. Licensed under Creative Commons Attribution-Share Alike 3.0 via Wikimedia Commons - http://commons.wikimedia.org/wiki/File:Polski_Owczarek_Podhalanski.jpg#mediaviewer/File:Polski_Owczarek_Podhalanski.jpg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EA7A-B0CE-F5AE-A96A-2C24790B5FF0}"/>
              </a:ext>
            </a:extLst>
          </p:cNvPr>
          <p:cNvSpPr txBox="1"/>
          <p:nvPr/>
        </p:nvSpPr>
        <p:spPr>
          <a:xfrm>
            <a:off x="-12729" y="5919659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"Mallard 080508" by Anton </a:t>
            </a:r>
            <a:r>
              <a:rPr lang="en-GB" sz="1000" dirty="0" err="1"/>
              <a:t>Holmquist</a:t>
            </a:r>
            <a:r>
              <a:rPr lang="en-GB" sz="1000" dirty="0"/>
              <a:t> </a:t>
            </a:r>
            <a:r>
              <a:rPr lang="en-GB" sz="1000" dirty="0" err="1"/>
              <a:t>Soasta</a:t>
            </a:r>
            <a:r>
              <a:rPr lang="en-GB" sz="1000" dirty="0"/>
              <a:t> - Own work. Licensed under Creative Commons Attribution-Share Alike 3.0 via Wikimedia Commons - http://commons.wikimedia.org/wiki/File:Mallard_080508.jpg#mediaviewer/File:Mallard_080508.jpg</a:t>
            </a:r>
          </a:p>
        </p:txBody>
      </p:sp>
    </p:spTree>
    <p:extLst>
      <p:ext uri="{BB962C8B-B14F-4D97-AF65-F5344CB8AC3E}">
        <p14:creationId xmlns:p14="http://schemas.microsoft.com/office/powerpoint/2010/main" val="16908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507707-00A3-0BCA-B633-4F8B79C01DE1}"/>
              </a:ext>
            </a:extLst>
          </p:cNvPr>
          <p:cNvSpPr txBox="1"/>
          <p:nvPr/>
        </p:nvSpPr>
        <p:spPr>
          <a:xfrm>
            <a:off x="2897" y="188640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"Egg" by </a:t>
            </a:r>
            <a:r>
              <a:rPr lang="en-GB" sz="1000" dirty="0" err="1"/>
              <a:t>Kacper</a:t>
            </a:r>
            <a:r>
              <a:rPr lang="en-GB" sz="1000" dirty="0"/>
              <a:t> "</a:t>
            </a:r>
            <a:r>
              <a:rPr lang="en-GB" sz="1000" dirty="0" err="1"/>
              <a:t>Kangel</a:t>
            </a:r>
            <a:r>
              <a:rPr lang="en-GB" sz="1000" dirty="0"/>
              <a:t>" </a:t>
            </a:r>
            <a:r>
              <a:rPr lang="en-GB" sz="1000" dirty="0" err="1"/>
              <a:t>Aniołek</a:t>
            </a:r>
            <a:r>
              <a:rPr lang="en-GB" sz="1000" dirty="0"/>
              <a:t> - Own work. Licensed under Creative Commons Attribution 2.5 via Wikimedia Commons - http://commons.wikimedia.org/wiki/File:Egg.jpg#mediaviewer/File:Egg.jpg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B91C6-5914-F3C6-EA6B-E98D72A20266}"/>
              </a:ext>
            </a:extLst>
          </p:cNvPr>
          <p:cNvSpPr txBox="1"/>
          <p:nvPr/>
        </p:nvSpPr>
        <p:spPr>
          <a:xfrm>
            <a:off x="0" y="764704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"Elephant near </a:t>
            </a:r>
            <a:r>
              <a:rPr lang="en-GB" sz="1000" dirty="0" err="1"/>
              <a:t>ndutu</a:t>
            </a:r>
            <a:r>
              <a:rPr lang="en-GB" sz="1000" dirty="0"/>
              <a:t>" by The author is nickandmel2006 on </a:t>
            </a:r>
            <a:r>
              <a:rPr lang="en-GB" sz="1000" dirty="0" err="1"/>
              <a:t>flickr</a:t>
            </a:r>
            <a:r>
              <a:rPr lang="en-GB" sz="1000" dirty="0"/>
              <a:t> - Originally from </a:t>
            </a:r>
            <a:r>
              <a:rPr lang="en-GB" sz="1000" dirty="0" err="1"/>
              <a:t>en.wikipedia</a:t>
            </a:r>
            <a:r>
              <a:rPr lang="en-GB" sz="1000" dirty="0"/>
              <a:t>; description page is/was here.. Licensed under Creative Commons Attribution-Share Alike 2.0 via Wikimedia Commons - http://commons.wikimedia.org/wiki/File:Elephant_near_ndutu.jpg#mediaviewer/File:Elephant_near_ndutu.jpg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37EF4-CAEF-B8DB-E235-60B04E5E40B3}"/>
              </a:ext>
            </a:extLst>
          </p:cNvPr>
          <p:cNvSpPr txBox="1"/>
          <p:nvPr/>
        </p:nvSpPr>
        <p:spPr>
          <a:xfrm>
            <a:off x="0" y="1363807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"Red-eyed tree frog </a:t>
            </a:r>
            <a:r>
              <a:rPr lang="en-GB" sz="1000" dirty="0" err="1"/>
              <a:t>Lapa</a:t>
            </a:r>
            <a:r>
              <a:rPr lang="en-GB" sz="1000" dirty="0"/>
              <a:t> Rios" by </a:t>
            </a:r>
            <a:r>
              <a:rPr lang="en-GB" sz="1000" dirty="0" err="1"/>
              <a:t>Charlesjsharp</a:t>
            </a:r>
            <a:r>
              <a:rPr lang="en-GB" sz="1000" dirty="0"/>
              <a:t> - Own work. Licensed under Creative Commons Attribution-Share Alike 3.0 via Wikimedia Commons - http://commons.wikimedia.org/wiki/File:Red-eyed_tree_frog_Lapa_Rios.JPG#mediaviewer/File:Red-eyed_tree_frog_Lapa_Rios.JPG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B5A56-AE57-EE86-27C7-633F7A1B6F1B}"/>
              </a:ext>
            </a:extLst>
          </p:cNvPr>
          <p:cNvSpPr txBox="1"/>
          <p:nvPr/>
        </p:nvSpPr>
        <p:spPr>
          <a:xfrm>
            <a:off x="34147" y="1962910"/>
            <a:ext cx="91440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"Peixe010eue" by Luis Miguel </a:t>
            </a:r>
            <a:r>
              <a:rPr lang="en-GB" sz="1000" dirty="0" err="1"/>
              <a:t>Bugallo</a:t>
            </a:r>
            <a:r>
              <a:rPr lang="en-GB" sz="1000" dirty="0"/>
              <a:t> Sánchez (</a:t>
            </a:r>
            <a:r>
              <a:rPr lang="en-GB" sz="1000" dirty="0" err="1"/>
              <a:t>Lmbuga</a:t>
            </a:r>
            <a:r>
              <a:rPr lang="en-GB" sz="1000" dirty="0"/>
              <a:t>)Copyright: GFDL (GNU Free Documentation License)</a:t>
            </a:r>
            <a:r>
              <a:rPr lang="en-GB" sz="1000" dirty="0" err="1"/>
              <a:t>Publicada</a:t>
            </a:r>
            <a:r>
              <a:rPr lang="en-GB" sz="1000" dirty="0"/>
              <a:t> </a:t>
            </a:r>
            <a:r>
              <a:rPr lang="en-GB" sz="1000" dirty="0" err="1"/>
              <a:t>por</a:t>
            </a:r>
            <a:r>
              <a:rPr lang="en-GB" sz="1000" dirty="0"/>
              <a:t>/Publish by: Luis Miguel </a:t>
            </a:r>
            <a:r>
              <a:rPr lang="en-GB" sz="1000" dirty="0" err="1"/>
              <a:t>Bugallo</a:t>
            </a:r>
            <a:r>
              <a:rPr lang="en-GB" sz="1000" dirty="0"/>
              <a:t> Sánchez - </a:t>
            </a:r>
            <a:r>
              <a:rPr lang="en-GB" sz="1000" dirty="0" err="1"/>
              <a:t>Galipedia</a:t>
            </a:r>
            <a:r>
              <a:rPr lang="en-GB" sz="1000" dirty="0"/>
              <a:t>, a </a:t>
            </a:r>
            <a:r>
              <a:rPr lang="en-GB" sz="1000" dirty="0" err="1"/>
              <a:t>wikipedia</a:t>
            </a:r>
            <a:r>
              <a:rPr lang="en-GB" sz="1000" dirty="0"/>
              <a:t> </a:t>
            </a:r>
            <a:r>
              <a:rPr lang="en-GB" sz="1000" dirty="0" err="1"/>
              <a:t>galega</a:t>
            </a:r>
            <a:r>
              <a:rPr lang="en-GB" sz="1000" dirty="0"/>
              <a:t>. Licensed under Creative Commons Attribution-Share Alike 3.0 via Wikimedia Commons - http://commons.wikimedia.org/wiki/File:Peixe010eue.jpg#mediaviewer/File:Peixe010eue.jpg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1077D-31EB-8F44-209B-DFF8B89B1E2D}"/>
              </a:ext>
            </a:extLst>
          </p:cNvPr>
          <p:cNvSpPr txBox="1"/>
          <p:nvPr/>
        </p:nvSpPr>
        <p:spPr>
          <a:xfrm>
            <a:off x="34147" y="2711845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Saanenziege</a:t>
            </a:r>
            <a:r>
              <a:rPr lang="en-GB" sz="1000" dirty="0"/>
              <a:t>". Licensed under Creative Commons Attribution-Share Alike 3.0 via Wikimedia Commons - http://commons.wikimedia.org/wiki/File:Saanenziege.jpg#mediaviewer/File:Saanenziege.jpg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A25E2-9138-C26A-6B13-45F637EFD9E5}"/>
              </a:ext>
            </a:extLst>
          </p:cNvPr>
          <p:cNvSpPr txBox="1"/>
          <p:nvPr/>
        </p:nvSpPr>
        <p:spPr>
          <a:xfrm>
            <a:off x="0" y="3280770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"Male silverback Gorilla" by Raul654 - Own work. Licensed under Creative Commons Attribution-Share Alike 3.0 via Wikimedia Commons - http://commons.wikimedia.org/wiki/File:Male_silverback_Gorilla.JPG#mediaviewer/File:Male_silverback_Gorilla.JPG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445C77-47EC-AF56-3FC3-5CD0E98E9E8F}"/>
              </a:ext>
            </a:extLst>
          </p:cNvPr>
          <p:cNvSpPr txBox="1"/>
          <p:nvPr/>
        </p:nvSpPr>
        <p:spPr>
          <a:xfrm>
            <a:off x="0" y="3853070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Felthat</a:t>
            </a:r>
            <a:r>
              <a:rPr lang="en-GB" sz="1000" dirty="0"/>
              <a:t>" by </a:t>
            </a:r>
            <a:r>
              <a:rPr lang="en-GB" sz="1000" dirty="0" err="1"/>
              <a:t>Ealdgyth</a:t>
            </a:r>
            <a:r>
              <a:rPr lang="en-GB" sz="1000" dirty="0"/>
              <a:t> - Own work. Licensed under Creative Commons Attribution 3.0 via Wikimedia Commons - http://commons.wikimedia.org/wiki/File:Felthat.jpg#mediaviewer/File:Felthat.jpg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6621B-4195-9BB0-CA27-9E79FE2C99BE}"/>
              </a:ext>
            </a:extLst>
          </p:cNvPr>
          <p:cNvSpPr txBox="1"/>
          <p:nvPr/>
        </p:nvSpPr>
        <p:spPr>
          <a:xfrm>
            <a:off x="49201" y="444474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"Chicken - </a:t>
            </a:r>
            <a:r>
              <a:rPr lang="en-GB" sz="1000" dirty="0" err="1"/>
              <a:t>melbourne</a:t>
            </a:r>
            <a:r>
              <a:rPr lang="en-GB" sz="1000" dirty="0"/>
              <a:t> show 2005". Licensed under GNU Free Documentation License 1.2 via Wikimedia Commons - http://commons.wikimedia.org/wiki/File:Chicken_-_melbourne_show_2005.jpg#mediaviewer/File:Chicken_-_melbourne_show_2005.jpg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B15C7-A615-D1D8-C97B-A107580545D9}"/>
              </a:ext>
            </a:extLst>
          </p:cNvPr>
          <p:cNvSpPr txBox="1"/>
          <p:nvPr/>
        </p:nvSpPr>
        <p:spPr>
          <a:xfrm>
            <a:off x="34147" y="4997678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"Igloo outside". Licensed under Creative Commons Attribution-Share Alike 3.0 via Wikimedia Commons - http://commons.wikimedia.org/wiki/File:Igloo_outside.jpg#mediaviewer/File:Igloo_outside.jpg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38C55-4B38-183B-6A71-32598EADCD1D}"/>
              </a:ext>
            </a:extLst>
          </p:cNvPr>
          <p:cNvSpPr txBox="1"/>
          <p:nvPr/>
        </p:nvSpPr>
        <p:spPr>
          <a:xfrm>
            <a:off x="49201" y="5608714"/>
            <a:ext cx="914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"Adult citrus root weevil, </a:t>
            </a:r>
            <a:r>
              <a:rPr lang="en-GB" sz="1000" dirty="0" err="1"/>
              <a:t>Diaprepes</a:t>
            </a:r>
            <a:r>
              <a:rPr lang="en-GB" sz="1000" dirty="0"/>
              <a:t> </a:t>
            </a:r>
            <a:r>
              <a:rPr lang="en-GB" sz="1000" dirty="0" err="1"/>
              <a:t>abbreviatus</a:t>
            </a:r>
            <a:r>
              <a:rPr lang="en-GB" sz="1000" dirty="0"/>
              <a:t>" by Keith Weller - This image was released by the Agricultural Research Service, the research agency of the United States Department of Agriculture, with the ID K7456-1 (next).This tag does not indicate the copyright status of the attached work. A normal copyright tag is still required. See </a:t>
            </a:r>
            <a:r>
              <a:rPr lang="en-GB" sz="1000" dirty="0" err="1"/>
              <a:t>Commons:Licensing</a:t>
            </a:r>
            <a:r>
              <a:rPr lang="en-GB" sz="1000" dirty="0"/>
              <a:t> for more </a:t>
            </a:r>
            <a:r>
              <a:rPr lang="en-GB" sz="1000" dirty="0" err="1"/>
              <a:t>information.English</a:t>
            </a:r>
            <a:r>
              <a:rPr lang="en-GB" sz="1000" dirty="0"/>
              <a:t> | </a:t>
            </a:r>
            <a:r>
              <a:rPr lang="en-GB" sz="1000" dirty="0" err="1"/>
              <a:t>français</a:t>
            </a:r>
            <a:r>
              <a:rPr lang="en-GB" sz="1000" dirty="0"/>
              <a:t> | </a:t>
            </a:r>
            <a:r>
              <a:rPr lang="en-GB" sz="1000" dirty="0" err="1"/>
              <a:t>македонски</a:t>
            </a:r>
            <a:r>
              <a:rPr lang="en-GB" sz="1000" dirty="0"/>
              <a:t> | +/−. Licensed under Public domain via Wikimedia Commons - http://commons.wikimedia.org/wiki/File:Adult_citrus_root_weevil,_Diaprepes_abbreviatus.jpg#mediaviewer/File:Adult_citrus_root_weevil,_Diaprepes_abbreviatus.jpg</a:t>
            </a:r>
          </a:p>
        </p:txBody>
      </p:sp>
    </p:spTree>
    <p:extLst>
      <p:ext uri="{BB962C8B-B14F-4D97-AF65-F5344CB8AC3E}">
        <p14:creationId xmlns:p14="http://schemas.microsoft.com/office/powerpoint/2010/main" val="39970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692ED-24E7-B986-C83F-E9F43667057E}"/>
              </a:ext>
            </a:extLst>
          </p:cNvPr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http://openclipart.org/detail/5257/jug-by-biswajyotim-5257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5D589-A072-D7BF-5AD2-EB6A53467F95}"/>
              </a:ext>
            </a:extLst>
          </p:cNvPr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"Orange juice 1" by Agricultural Research Service - [1]. Licensed under Public domain via Wikimedia Commons - http://commons.wikimedia.org/wiki/File:Orange_juice_1.jpg#mediaviewer/File:Orange_juice_1.jpg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7C77E-98D6-B32B-996F-5ACF9C190221}"/>
              </a:ext>
            </a:extLst>
          </p:cNvPr>
          <p:cNvSpPr txBox="1"/>
          <p:nvPr/>
        </p:nvSpPr>
        <p:spPr>
          <a:xfrm>
            <a:off x="19379" y="1158897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Dreiecksdrachen</a:t>
            </a:r>
            <a:r>
              <a:rPr lang="en-GB" sz="1000" dirty="0"/>
              <a:t> Bunt 02" by </a:t>
            </a:r>
            <a:r>
              <a:rPr lang="en-GB" sz="1000" dirty="0" err="1"/>
              <a:t>Huhu</a:t>
            </a:r>
            <a:r>
              <a:rPr lang="en-GB" sz="1000" dirty="0"/>
              <a:t> </a:t>
            </a:r>
            <a:r>
              <a:rPr lang="en-GB" sz="1000" dirty="0" err="1"/>
              <a:t>Uet</a:t>
            </a:r>
            <a:r>
              <a:rPr lang="en-GB" sz="1000" dirty="0"/>
              <a:t> - Own work. Licensed under Creative Commons Attribution 3.0 via Wikimedia Commons - http://commons.wikimedia.org/wiki/File:Dreiecksdrachen_Bunt_02.jpg#mediaviewer/File:Dreiecksdrachen_Bunt_02.jpg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C7B84-0357-475A-1400-0207719BB7B8}"/>
              </a:ext>
            </a:extLst>
          </p:cNvPr>
          <p:cNvSpPr txBox="1"/>
          <p:nvPr/>
        </p:nvSpPr>
        <p:spPr>
          <a:xfrm>
            <a:off x="19379" y="1667609"/>
            <a:ext cx="914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http://openclipart.org/detail/191744/key-yellow-by-gerhard-tinned-191744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055B7-65CF-B4C4-30FE-120758F63438}"/>
              </a:ext>
            </a:extLst>
          </p:cNvPr>
          <p:cNvSpPr txBox="1"/>
          <p:nvPr/>
        </p:nvSpPr>
        <p:spPr>
          <a:xfrm>
            <a:off x="20561" y="2235315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"Magnolia x </a:t>
            </a:r>
            <a:r>
              <a:rPr lang="en-GB" sz="1000" dirty="0" err="1"/>
              <a:t>soulangeana</a:t>
            </a:r>
            <a:r>
              <a:rPr lang="en-GB" sz="1000" dirty="0"/>
              <a:t> </a:t>
            </a:r>
            <a:r>
              <a:rPr lang="en-GB" sz="1000" dirty="0" err="1"/>
              <a:t>Rogów</a:t>
            </a:r>
            <a:r>
              <a:rPr lang="en-GB" sz="1000" dirty="0"/>
              <a:t>" by </a:t>
            </a:r>
            <a:r>
              <a:rPr lang="en-GB" sz="1000" dirty="0" err="1"/>
              <a:t>Crusier</a:t>
            </a:r>
            <a:r>
              <a:rPr lang="en-GB" sz="1000" dirty="0"/>
              <a:t> - Own work. Licensed under Creative Commons Attribution-Share Alike 3.0 via Wikimedia Commons - http://commons.wikimedia.org/wiki/File:Magnolia_x_soulangeana_Rog%C3%B3w.JPG#mediaviewer/File:Magnolia_x_soulangeana_Rog%C3%B3w.JPG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2CB78-5B8E-6455-C99C-B69C9DBA1570}"/>
              </a:ext>
            </a:extLst>
          </p:cNvPr>
          <p:cNvSpPr txBox="1"/>
          <p:nvPr/>
        </p:nvSpPr>
        <p:spPr>
          <a:xfrm>
            <a:off x="19379" y="2713249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"Dumdums". Licensed under Creative Commons Attribution-Share Alike 3.0 via Wikimedia Commons - http://commons.wikimedia.org/wiki/File:Dumdums.jpg#mediaviewer/File:Dumdums.jpg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E11C6-7722-9797-9A3A-D0B8671371B3}"/>
              </a:ext>
            </a:extLst>
          </p:cNvPr>
          <p:cNvSpPr txBox="1"/>
          <p:nvPr/>
        </p:nvSpPr>
        <p:spPr>
          <a:xfrm>
            <a:off x="30394" y="3311733"/>
            <a:ext cx="91440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"House mouse" by unknown - http://www.nigms.nih.gov/NR/rdonlyres/89908011-CCC4-4A12-BC08-BC64FCA62DF8/0/mouse.jpg at http://www.nigms.nih.gov/Initiatives/Models/ (formerly at http://www.nigms.nih.gov/research/modelorganisms.html). Licensed under Public domain via Wikimedia Commons - http://commons.wikimedia.org/wiki/File:House_mouse.jpg#mediaviewer/File:House_mouse.jpg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11F5F-D05D-5A80-97C2-B3EC587B5C76}"/>
              </a:ext>
            </a:extLst>
          </p:cNvPr>
          <p:cNvSpPr txBox="1"/>
          <p:nvPr/>
        </p:nvSpPr>
        <p:spPr>
          <a:xfrm>
            <a:off x="0" y="4044347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http://openclipart.org/image/800px/svg_to_png/172847/mermaid_paulliu.png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5B85A-46CF-E6D4-2C34-43A5B00012E7}"/>
              </a:ext>
            </a:extLst>
          </p:cNvPr>
          <p:cNvSpPr txBox="1"/>
          <p:nvPr/>
        </p:nvSpPr>
        <p:spPr>
          <a:xfrm>
            <a:off x="30394" y="439680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InstantNoodles</a:t>
            </a:r>
            <a:r>
              <a:rPr lang="en-GB" sz="1000" dirty="0"/>
              <a:t>" by </a:t>
            </a:r>
            <a:r>
              <a:rPr lang="en-GB" sz="1000" dirty="0" err="1"/>
              <a:t>Kcdtsg</a:t>
            </a:r>
            <a:r>
              <a:rPr lang="en-GB" sz="1000" dirty="0"/>
              <a:t> - Own work. Licensed under Public domain via Wikimedia Commons - http://commons.wikimedia.org/wiki/File:InstantNoodles.JPG#mediaviewer/File:InstantNoodles.JPG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38805-1A45-FFCA-7365-ADD7F0EA4720}"/>
              </a:ext>
            </a:extLst>
          </p:cNvPr>
          <p:cNvSpPr txBox="1"/>
          <p:nvPr/>
        </p:nvSpPr>
        <p:spPr>
          <a:xfrm>
            <a:off x="0" y="4940468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Amselnest</a:t>
            </a:r>
            <a:r>
              <a:rPr lang="en-GB" sz="1000" dirty="0"/>
              <a:t> </a:t>
            </a:r>
            <a:r>
              <a:rPr lang="en-GB" sz="1000" dirty="0" err="1"/>
              <a:t>lokilech</a:t>
            </a:r>
            <a:r>
              <a:rPr lang="en-GB" sz="1000" dirty="0"/>
              <a:t>" by </a:t>
            </a:r>
            <a:r>
              <a:rPr lang="en-GB" sz="1000" dirty="0" err="1"/>
              <a:t>Lokilech</a:t>
            </a:r>
            <a:r>
              <a:rPr lang="en-GB" sz="1000" dirty="0"/>
              <a:t> - Own work. Licensed under Creative Commons Attribution-Share Alike 3.0 via Wikimedia Commons - http://commons.wikimedia.org/wiki/File:Amselnest_lokilech.jpg#mediaviewer/File:Amselnest_lokilech.jpg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6E368-65D3-6EDA-670F-F7504E8790A9}"/>
              </a:ext>
            </a:extLst>
          </p:cNvPr>
          <p:cNvSpPr/>
          <p:nvPr/>
        </p:nvSpPr>
        <p:spPr>
          <a:xfrm>
            <a:off x="30394" y="5495346"/>
            <a:ext cx="9144000" cy="246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"Citrus </a:t>
            </a:r>
            <a:r>
              <a:rPr lang="en-GB" sz="1000" dirty="0" err="1"/>
              <a:t>sinensis</a:t>
            </a:r>
            <a:r>
              <a:rPr lang="en-GB" sz="1000" dirty="0"/>
              <a:t>". Licensed under Public domain via Wikimedia Commons - http://commons.wikimedia.org/wiki/File:Citrus_sinensis.jpg#mediaviewer/File:Citrus_sinensis.jpg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CD593-DD96-A0A8-F8F1-095604BCB9F4}"/>
              </a:ext>
            </a:extLst>
          </p:cNvPr>
          <p:cNvSpPr txBox="1"/>
          <p:nvPr/>
        </p:nvSpPr>
        <p:spPr>
          <a:xfrm>
            <a:off x="37655" y="6013797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http://openclipart.org/detail/175028/little-red-octopus-by-estitic-175028</a:t>
            </a:r>
          </a:p>
        </p:txBody>
      </p:sp>
    </p:spTree>
    <p:extLst>
      <p:ext uri="{BB962C8B-B14F-4D97-AF65-F5344CB8AC3E}">
        <p14:creationId xmlns:p14="http://schemas.microsoft.com/office/powerpoint/2010/main" val="35299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1C777-A3F5-1CF6-8040-E26A96A40A39}"/>
              </a:ext>
            </a:extLst>
          </p:cNvPr>
          <p:cNvSpPr txBox="1"/>
          <p:nvPr/>
        </p:nvSpPr>
        <p:spPr>
          <a:xfrm>
            <a:off x="16808" y="11663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"Emperor-walk hg" by Hannes </a:t>
            </a:r>
            <a:r>
              <a:rPr lang="en-GB" sz="1000" dirty="0" err="1"/>
              <a:t>Grobe</a:t>
            </a:r>
            <a:r>
              <a:rPr lang="en-GB" sz="1000" dirty="0"/>
              <a:t>/AWI - Own work. Licensed under Creative Commons Attribution 3.0 via Wikimedia Commons - http://commons.wikimedia.org/wiki/File:Emperor-walk_hg.jpg#mediaviewer/File:Emperor-walk_hg.jpg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521C3-17FB-F979-3BB0-D3DC9ECBCD24}"/>
              </a:ext>
            </a:extLst>
          </p:cNvPr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"Pumpkin 252 - Evan </a:t>
            </a:r>
            <a:r>
              <a:rPr lang="en-GB" sz="1000" dirty="0" err="1"/>
              <a:t>Swigart</a:t>
            </a:r>
            <a:r>
              <a:rPr lang="en-GB" sz="1000" dirty="0"/>
              <a:t>" by Evan </a:t>
            </a:r>
            <a:r>
              <a:rPr lang="en-GB" sz="1000" dirty="0" err="1"/>
              <a:t>Swigart</a:t>
            </a:r>
            <a:r>
              <a:rPr lang="en-GB" sz="1000" dirty="0"/>
              <a:t> from Chicago, USA - Pumpkin 252. Licensed under Creative Commons Attribution 2.0 via Wikimedia Commons - http://commons.wikimedia.org/wiki/File:Pumpkin_252_-_Evan_Swigart.jpg#mediaviewer/File:Pumpkin_252_-_Evan_Swigart.jpg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1D939-BCD4-1C76-D4CA-0A747FBC87D3}"/>
              </a:ext>
            </a:extLst>
          </p:cNvPr>
          <p:cNvSpPr txBox="1"/>
          <p:nvPr/>
        </p:nvSpPr>
        <p:spPr>
          <a:xfrm>
            <a:off x="0" y="1268760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http://openclipart.org/detail/76513/queens-head-by-gammillian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1722-0420-99DC-B27A-4626E77F803C}"/>
              </a:ext>
            </a:extLst>
          </p:cNvPr>
          <p:cNvSpPr txBox="1"/>
          <p:nvPr/>
        </p:nvSpPr>
        <p:spPr>
          <a:xfrm>
            <a:off x="16808" y="1690935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http://openclipart.org/detail/64777/quilt-by-deluge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0DEA3-5BC2-4410-4488-416ED788B612}"/>
              </a:ext>
            </a:extLst>
          </p:cNvPr>
          <p:cNvSpPr txBox="1"/>
          <p:nvPr/>
        </p:nvSpPr>
        <p:spPr>
          <a:xfrm>
            <a:off x="16808" y="2066944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"Bunny in zoo cropped" by Bunny_in_zoo.jpg: </a:t>
            </a:r>
            <a:r>
              <a:rPr lang="en-GB" sz="1000" dirty="0" err="1"/>
              <a:t>Tiia</a:t>
            </a:r>
            <a:r>
              <a:rPr lang="en-GB" sz="1000" dirty="0"/>
              <a:t> </a:t>
            </a:r>
            <a:r>
              <a:rPr lang="en-GB" sz="1000" dirty="0" err="1"/>
              <a:t>Montoderivative</a:t>
            </a:r>
            <a:r>
              <a:rPr lang="en-GB" sz="1000" dirty="0"/>
              <a:t> work: Anna </a:t>
            </a:r>
            <a:r>
              <a:rPr lang="en-GB" sz="1000" dirty="0" err="1"/>
              <a:t>Frodesiak</a:t>
            </a:r>
            <a:r>
              <a:rPr lang="en-GB" sz="1000" dirty="0"/>
              <a:t> - This file was derived </a:t>
            </a:r>
            <a:r>
              <a:rPr lang="en-GB" sz="1000" dirty="0" err="1"/>
              <a:t>from:Bunny_in_zoo.jpg</a:t>
            </a:r>
            <a:r>
              <a:rPr lang="en-GB" sz="1000" dirty="0"/>
              <a:t>. Licensed under Creative Commons Attribution-Share Alike 3.0 via Wikimedia Commons - http://commons.wikimedia.org/wiki/File:Bunny_in_zoo_cropped.jpg#mediaviewer/File:Bunny_in_zoo_cropped.jpg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7D1E3-C806-B18C-2F54-98CFB1B6E602}"/>
              </a:ext>
            </a:extLst>
          </p:cNvPr>
          <p:cNvSpPr txBox="1"/>
          <p:nvPr/>
        </p:nvSpPr>
        <p:spPr>
          <a:xfrm>
            <a:off x="-857" y="2596842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http://openclipart.org/detail/139759/r-is-for-rocket-by-marauder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75ACF-8570-E67A-960A-249942759110}"/>
              </a:ext>
            </a:extLst>
          </p:cNvPr>
          <p:cNvSpPr txBox="1"/>
          <p:nvPr/>
        </p:nvSpPr>
        <p:spPr>
          <a:xfrm>
            <a:off x="16808" y="3003629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http://openclipart.org/detail/174888/snake-by-artbejo-174888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19211-FB2D-A69D-A4CC-C8AE1E631258}"/>
              </a:ext>
            </a:extLst>
          </p:cNvPr>
          <p:cNvSpPr txBox="1"/>
          <p:nvPr/>
        </p:nvSpPr>
        <p:spPr>
          <a:xfrm>
            <a:off x="16808" y="3410416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http://openclipart.org/detail/14693/emblem-star-by-rocket000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C54D4-29D5-F645-940B-2852654E74FA}"/>
              </a:ext>
            </a:extLst>
          </p:cNvPr>
          <p:cNvSpPr txBox="1"/>
          <p:nvPr/>
        </p:nvSpPr>
        <p:spPr>
          <a:xfrm>
            <a:off x="16808" y="3732465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Lightmatter</a:t>
            </a:r>
            <a:r>
              <a:rPr lang="en-GB" sz="1000" dirty="0"/>
              <a:t> tortoise". Licensed under Creative Commons Attribution 1.0 via Wikimedia Commons - http://commons.wikimedia.org/wiki/File:Lightmatter_tortoise.jpg#mediaviewer/File:Lightmatter_tortoise.jpg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F3E17-CA43-568E-8642-9B54F16A5CB5}"/>
              </a:ext>
            </a:extLst>
          </p:cNvPr>
          <p:cNvSpPr txBox="1"/>
          <p:nvPr/>
        </p:nvSpPr>
        <p:spPr>
          <a:xfrm>
            <a:off x="16808" y="4208403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"Tomato". Licensed under Creative Commons Attribution-Share Alike 3.0 via Wikimedia Commons - http://commons.wikimedia.org/wiki/File:Tomato.jpg#mediaviewer/File:Tomato.jpg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16ECB-E28E-1AF3-4FCF-18E574A09318}"/>
              </a:ext>
            </a:extLst>
          </p:cNvPr>
          <p:cNvSpPr txBox="1"/>
          <p:nvPr/>
        </p:nvSpPr>
        <p:spPr>
          <a:xfrm>
            <a:off x="0" y="4687716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Regnhlíf</a:t>
            </a:r>
            <a:r>
              <a:rPr lang="en-GB" sz="1000" dirty="0"/>
              <a:t>" by Camera: </a:t>
            </a:r>
            <a:r>
              <a:rPr lang="en-GB" sz="1000" dirty="0" err="1"/>
              <a:t>Sternenlaus</a:t>
            </a:r>
            <a:r>
              <a:rPr lang="en-GB" sz="1000" dirty="0"/>
              <a:t>, Photo: birdy - </a:t>
            </a:r>
            <a:r>
              <a:rPr lang="en-GB" sz="1000" dirty="0" err="1"/>
              <a:t>selfmade</a:t>
            </a:r>
            <a:r>
              <a:rPr lang="en-GB" sz="1000" dirty="0"/>
              <a:t> by see authors. Licensed under Creative Commons Attribution-Share Alike 3.0 via Wikimedia Commons - http://commons.wikimedia.org/wiki/File:Regnhl%C3%ADf.jpg#mediaviewer/File:Regnhl%C3%ADf.jpg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BF32C-F261-EA4D-CA6D-AE2F0EB867ED}"/>
              </a:ext>
            </a:extLst>
          </p:cNvPr>
          <p:cNvSpPr txBox="1"/>
          <p:nvPr/>
        </p:nvSpPr>
        <p:spPr>
          <a:xfrm>
            <a:off x="16808" y="5147364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Blaue</a:t>
            </a:r>
            <a:r>
              <a:rPr lang="en-GB" sz="1000" dirty="0"/>
              <a:t> </a:t>
            </a:r>
            <a:r>
              <a:rPr lang="en-GB" sz="1000" dirty="0" err="1"/>
              <a:t>Rispe</a:t>
            </a:r>
            <a:r>
              <a:rPr lang="en-GB" sz="1000" dirty="0"/>
              <a:t> </a:t>
            </a:r>
            <a:r>
              <a:rPr lang="en-GB" sz="1000" dirty="0" err="1"/>
              <a:t>nach</a:t>
            </a:r>
            <a:r>
              <a:rPr lang="en-GB" sz="1000" dirty="0"/>
              <a:t> </a:t>
            </a:r>
            <a:r>
              <a:rPr lang="en-GB" sz="1000" dirty="0" err="1"/>
              <a:t>Riemerschmid</a:t>
            </a:r>
            <a:r>
              <a:rPr lang="en-GB" sz="1000" dirty="0"/>
              <a:t> Vase 19,5cm" by Kaolin - Own work. Licensed under Public domain via Wikimedia Commons - http://commons.wikimedia.org/wiki/File:Blaue_Rispe_nach_Riemerschmid_Vase_19,5cm.JPG#mediaviewer/File:Blaue_Rispe_nach_Riemerschmid_Vase_19,5cm.JPG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1C6AD-CC47-1F76-CFE9-0B8524759095}"/>
              </a:ext>
            </a:extLst>
          </p:cNvPr>
          <p:cNvSpPr txBox="1"/>
          <p:nvPr/>
        </p:nvSpPr>
        <p:spPr>
          <a:xfrm>
            <a:off x="52895" y="5626677"/>
            <a:ext cx="90364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http://openclipart.org/detail/64051/volcano-by-j_alves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7890D-D9E2-781F-0B19-378FBCC00266}"/>
              </a:ext>
            </a:extLst>
          </p:cNvPr>
          <p:cNvSpPr txBox="1"/>
          <p:nvPr/>
        </p:nvSpPr>
        <p:spPr>
          <a:xfrm>
            <a:off x="32433" y="6046379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http://openclipart.org/detail/82867/worm-by-neo1012</a:t>
            </a:r>
          </a:p>
        </p:txBody>
      </p:sp>
    </p:spTree>
    <p:extLst>
      <p:ext uri="{BB962C8B-B14F-4D97-AF65-F5344CB8AC3E}">
        <p14:creationId xmlns:p14="http://schemas.microsoft.com/office/powerpoint/2010/main" val="14377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E4AD1-D01D-A488-BFFC-C85501A0ED33}"/>
              </a:ext>
            </a:extLst>
          </p:cNvPr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</a:t>
            </a:r>
            <a:r>
              <a:rPr lang="en-GB" sz="1000" dirty="0" err="1"/>
              <a:t>Hanhart</a:t>
            </a:r>
            <a:r>
              <a:rPr lang="en-GB" sz="1000" dirty="0"/>
              <a:t> Pioneer Mk I 714 210 021" by Malaise - Own work. Licensed under Creative Commons Attribution-Share Alike 3.0 via Wikimedia Commons - http://commons.wikimedia.org/wiki/File:Hanhart_Pioneer_Mk_I_714_210_021.jpg#mediaviewer/File:Hanhart_Pioneer_Mk_I_714_210_021.jpg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86330-13F2-3AE4-1433-66FF927C0C17}"/>
              </a:ext>
            </a:extLst>
          </p:cNvPr>
          <p:cNvSpPr txBox="1"/>
          <p:nvPr/>
        </p:nvSpPr>
        <p:spPr>
          <a:xfrm>
            <a:off x="0" y="764704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"Swift Fox" by </a:t>
            </a:r>
            <a:r>
              <a:rPr lang="en-GB" sz="1000" dirty="0" err="1"/>
              <a:t>en:User:Cburnett</a:t>
            </a:r>
            <a:r>
              <a:rPr lang="en-GB" sz="1000" dirty="0"/>
              <a:t> - Own work. Licensed under Creative Commons Attribution-Share Alike 3.0 via Wikimedia Commons - http://commons.wikimedia.org/wiki/File:Swift_Fox.jpg#mediaviewer/File:Swift_Fox.jpg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F1CE7-B293-D310-A592-D3503B103CBF}"/>
              </a:ext>
            </a:extLst>
          </p:cNvPr>
          <p:cNvSpPr txBox="1"/>
          <p:nvPr/>
        </p:nvSpPr>
        <p:spPr>
          <a:xfrm>
            <a:off x="35615" y="1353975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"MOVINGBOX" by </a:t>
            </a:r>
            <a:r>
              <a:rPr lang="en-GB" sz="1000" dirty="0" err="1"/>
              <a:t>HarrisonB</a:t>
            </a:r>
            <a:r>
              <a:rPr lang="en-GB" sz="1000" dirty="0"/>
              <a:t> at </a:t>
            </a:r>
            <a:r>
              <a:rPr lang="en-GB" sz="1000" dirty="0" err="1"/>
              <a:t>en.wikipedia</a:t>
            </a:r>
            <a:r>
              <a:rPr lang="en-GB" sz="1000" dirty="0"/>
              <a:t> - Own </a:t>
            </a:r>
            <a:r>
              <a:rPr lang="en-GB" sz="1000" dirty="0" err="1"/>
              <a:t>workTransferred</a:t>
            </a:r>
            <a:r>
              <a:rPr lang="en-GB" sz="1000" dirty="0"/>
              <a:t> from </a:t>
            </a:r>
            <a:r>
              <a:rPr lang="en-GB" sz="1000" dirty="0" err="1"/>
              <a:t>en.wikipedia</a:t>
            </a:r>
            <a:r>
              <a:rPr lang="en-GB" sz="1000" dirty="0"/>
              <a:t>. Licensed under Public domain via Wikimedia Commons - http://commons.wikimedia.org/wiki/File:MOVINGBOX.JPG#mediaviewer/File:MOVINGBOX.JPG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BBE19-C9CB-51ED-EECA-26CFA2DC8D77}"/>
              </a:ext>
            </a:extLst>
          </p:cNvPr>
          <p:cNvSpPr txBox="1"/>
          <p:nvPr/>
        </p:nvSpPr>
        <p:spPr>
          <a:xfrm>
            <a:off x="0" y="2060848"/>
            <a:ext cx="9144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http://openclipart.org/detail/121561/yo-yo-by-myhtech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ACF2A-F8E2-263D-A4EE-6EC5B9100C96}"/>
              </a:ext>
            </a:extLst>
          </p:cNvPr>
          <p:cNvSpPr txBox="1"/>
          <p:nvPr/>
        </p:nvSpPr>
        <p:spPr>
          <a:xfrm>
            <a:off x="68619" y="2613832"/>
            <a:ext cx="914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"Zebra 02" by </a:t>
            </a:r>
            <a:r>
              <a:rPr lang="en-GB" sz="1000" dirty="0" err="1"/>
              <a:t>Stano</a:t>
            </a:r>
            <a:r>
              <a:rPr lang="en-GB" sz="1000" dirty="0"/>
              <a:t> Novak - Own work. Licensed under Creative Commons Attribution 2.5 via Wikimedia Commons - http://commons.wikimedia.org/wiki/File:Zebra_02.jpg#mediaviewer/File:Zebra_02.jpg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5AB95-B39E-14B7-7F7B-7A812B569A62}"/>
              </a:ext>
            </a:extLst>
          </p:cNvPr>
          <p:cNvSpPr txBox="1"/>
          <p:nvPr/>
        </p:nvSpPr>
        <p:spPr>
          <a:xfrm>
            <a:off x="-11586" y="32651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http://openclipart.org/detail/169991/zipper-by-deluge</a:t>
            </a:r>
          </a:p>
        </p:txBody>
      </p:sp>
    </p:spTree>
    <p:extLst>
      <p:ext uri="{BB962C8B-B14F-4D97-AF65-F5344CB8AC3E}">
        <p14:creationId xmlns:p14="http://schemas.microsoft.com/office/powerpoint/2010/main" val="2358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c/c2/Cat_in_Kautoke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60" y="0"/>
            <a:ext cx="7789834" cy="58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4432" y="4247581"/>
            <a:ext cx="266429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96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1"/>
            <a:ext cx="611560" cy="62068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2368</Words>
  <Application>Microsoft Office PowerPoint</Application>
  <PresentationFormat>On-screen Show (4:3)</PresentationFormat>
  <Paragraphs>155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Comic Sans MS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Attributions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 Campbell</cp:lastModifiedBy>
  <cp:revision>84</cp:revision>
  <dcterms:created xsi:type="dcterms:W3CDTF">2011-02-16T00:23:32Z</dcterms:created>
  <dcterms:modified xsi:type="dcterms:W3CDTF">2022-09-30T10:30:35Z</dcterms:modified>
</cp:coreProperties>
</file>